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1"/>
  </p:sldMasterIdLst>
  <p:sldIdLst>
    <p:sldId id="256" r:id="rId2"/>
    <p:sldId id="308" r:id="rId3"/>
    <p:sldId id="259" r:id="rId4"/>
    <p:sldId id="279" r:id="rId5"/>
    <p:sldId id="284" r:id="rId6"/>
    <p:sldId id="287" r:id="rId7"/>
    <p:sldId id="291" r:id="rId8"/>
    <p:sldId id="288" r:id="rId9"/>
    <p:sldId id="290" r:id="rId10"/>
    <p:sldId id="292" r:id="rId11"/>
    <p:sldId id="285" r:id="rId12"/>
    <p:sldId id="281" r:id="rId13"/>
    <p:sldId id="309" r:id="rId14"/>
    <p:sldId id="293" r:id="rId15"/>
    <p:sldId id="294" r:id="rId16"/>
    <p:sldId id="295" r:id="rId17"/>
    <p:sldId id="296" r:id="rId18"/>
    <p:sldId id="310" r:id="rId19"/>
    <p:sldId id="297" r:id="rId20"/>
    <p:sldId id="298" r:id="rId21"/>
    <p:sldId id="299" r:id="rId22"/>
    <p:sldId id="300" r:id="rId23"/>
    <p:sldId id="301" r:id="rId24"/>
    <p:sldId id="302" r:id="rId25"/>
    <p:sldId id="303" r:id="rId26"/>
    <p:sldId id="304" r:id="rId27"/>
    <p:sldId id="305" r:id="rId28"/>
    <p:sldId id="306" r:id="rId29"/>
    <p:sldId id="307"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6572"/>
    <a:srgbClr val="C80000"/>
    <a:srgbClr val="EF184A"/>
    <a:srgbClr val="EDF4FE"/>
    <a:srgbClr val="C8D9E9"/>
    <a:srgbClr val="8CBAD3"/>
    <a:srgbClr val="286C93"/>
    <a:srgbClr val="062754"/>
    <a:srgbClr val="AFD2E8"/>
    <a:srgbClr val="4D8D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917" autoAdjust="0"/>
  </p:normalViewPr>
  <p:slideViewPr>
    <p:cSldViewPr snapToGrid="0">
      <p:cViewPr varScale="1">
        <p:scale>
          <a:sx n="77" d="100"/>
          <a:sy n="77" d="100"/>
        </p:scale>
        <p:origin x="883"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By Car</c:v>
                </c:pt>
              </c:strCache>
            </c:strRef>
          </c:tx>
          <c:dPt>
            <c:idx val="0"/>
            <c:bubble3D val="0"/>
            <c:spPr>
              <a:solidFill>
                <a:schemeClr val="accent2"/>
              </a:solidFill>
              <a:ln w="19050">
                <a:solidFill>
                  <a:schemeClr val="lt1"/>
                </a:solidFill>
              </a:ln>
              <a:effectLst/>
            </c:spPr>
          </c:dPt>
          <c:dPt>
            <c:idx val="1"/>
            <c:bubble3D val="0"/>
            <c:spPr>
              <a:solidFill>
                <a:schemeClr val="accent4"/>
              </a:solidFill>
              <a:ln w="19050">
                <a:solidFill>
                  <a:schemeClr val="lt1"/>
                </a:solidFill>
              </a:ln>
              <a:effectLst/>
            </c:spPr>
          </c:dPt>
          <c:dPt>
            <c:idx val="2"/>
            <c:bubble3D val="0"/>
            <c:spPr>
              <a:solidFill>
                <a:schemeClr val="accent6"/>
              </a:solidFill>
              <a:ln w="19050">
                <a:solidFill>
                  <a:schemeClr val="lt1"/>
                </a:solidFill>
              </a:ln>
              <a:effectLst/>
            </c:spPr>
          </c:dPt>
          <c:dPt>
            <c:idx val="3"/>
            <c:bubble3D val="0"/>
            <c:spPr>
              <a:solidFill>
                <a:schemeClr val="accent2">
                  <a:lumMod val="60000"/>
                </a:schemeClr>
              </a:solidFill>
              <a:ln w="19050">
                <a:solidFill>
                  <a:schemeClr val="lt1"/>
                </a:solidFill>
              </a:ln>
              <a:effectLst/>
            </c:spPr>
          </c:dPt>
          <c:cat>
            <c:strRef>
              <c:f>Sheet1!$A$2:$A$5</c:f>
              <c:strCache>
                <c:ptCount val="4"/>
                <c:pt idx="0">
                  <c:v>0 - 15 Mins</c:v>
                </c:pt>
                <c:pt idx="1">
                  <c:v>15 - 30 Mins</c:v>
                </c:pt>
                <c:pt idx="2">
                  <c:v>30 - 45 Mins</c:v>
                </c:pt>
                <c:pt idx="3">
                  <c:v>45 - 60 Mins</c:v>
                </c:pt>
              </c:strCache>
            </c:strRef>
          </c:cat>
          <c:val>
            <c:numRef>
              <c:f>Sheet1!$B$2:$B$5</c:f>
              <c:numCache>
                <c:formatCode>0.00%</c:formatCode>
                <c:ptCount val="4"/>
                <c:pt idx="0">
                  <c:v>0.96330000000000005</c:v>
                </c:pt>
                <c:pt idx="1">
                  <c:v>3.6700000000000003E-2</c:v>
                </c:pt>
                <c:pt idx="2" formatCode="0%">
                  <c:v>0</c:v>
                </c:pt>
                <c:pt idx="3" formatCode="0%">
                  <c:v>0</c:v>
                </c:pt>
              </c:numCache>
            </c:numRef>
          </c:val>
          <c:extLst>
            <c:ext xmlns:c16="http://schemas.microsoft.com/office/drawing/2014/chart" uri="{C3380CC4-5D6E-409C-BE32-E72D297353CC}">
              <c16:uniqueId val="{00000000-F9A4-43E7-BDA7-50FBAF43E9A2}"/>
            </c:ext>
          </c:extLst>
        </c:ser>
        <c:ser>
          <c:idx val="1"/>
          <c:order val="1"/>
          <c:tx>
            <c:strRef>
              <c:f>Sheet1!$C$1</c:f>
              <c:strCache>
                <c:ptCount val="1"/>
                <c:pt idx="0">
                  <c:v>By Transit</c:v>
                </c:pt>
              </c:strCache>
            </c:strRef>
          </c:tx>
          <c:dPt>
            <c:idx val="0"/>
            <c:bubble3D val="0"/>
            <c:spPr>
              <a:solidFill>
                <a:schemeClr val="accent2"/>
              </a:solidFill>
              <a:ln w="19050">
                <a:solidFill>
                  <a:schemeClr val="lt1"/>
                </a:solidFill>
              </a:ln>
              <a:effectLst/>
            </c:spPr>
          </c:dPt>
          <c:dPt>
            <c:idx val="1"/>
            <c:bubble3D val="0"/>
            <c:spPr>
              <a:solidFill>
                <a:schemeClr val="accent4"/>
              </a:solidFill>
              <a:ln w="19050">
                <a:solidFill>
                  <a:schemeClr val="lt1"/>
                </a:solidFill>
              </a:ln>
              <a:effectLst/>
            </c:spPr>
          </c:dPt>
          <c:dPt>
            <c:idx val="2"/>
            <c:bubble3D val="0"/>
            <c:spPr>
              <a:solidFill>
                <a:schemeClr val="accent6"/>
              </a:solidFill>
              <a:ln w="19050">
                <a:solidFill>
                  <a:schemeClr val="lt1"/>
                </a:solidFill>
              </a:ln>
              <a:effectLst/>
            </c:spPr>
          </c:dPt>
          <c:dPt>
            <c:idx val="3"/>
            <c:bubble3D val="0"/>
            <c:spPr>
              <a:solidFill>
                <a:schemeClr val="accent2">
                  <a:lumMod val="60000"/>
                </a:schemeClr>
              </a:solidFill>
              <a:ln w="19050">
                <a:solidFill>
                  <a:schemeClr val="lt1"/>
                </a:solidFill>
              </a:ln>
              <a:effectLst/>
            </c:spPr>
          </c:dPt>
          <c:cat>
            <c:strRef>
              <c:f>Sheet1!$A$2:$A$5</c:f>
              <c:strCache>
                <c:ptCount val="4"/>
                <c:pt idx="0">
                  <c:v>0 - 15 Mins</c:v>
                </c:pt>
                <c:pt idx="1">
                  <c:v>15 - 30 Mins</c:v>
                </c:pt>
                <c:pt idx="2">
                  <c:v>30 - 45 Mins</c:v>
                </c:pt>
                <c:pt idx="3">
                  <c:v>45 - 60 Mins</c:v>
                </c:pt>
              </c:strCache>
            </c:strRef>
          </c:cat>
          <c:val>
            <c:numRef>
              <c:f>Sheet1!$C$2:$C$5</c:f>
              <c:numCache>
                <c:formatCode>0.00%</c:formatCode>
                <c:ptCount val="4"/>
                <c:pt idx="0">
                  <c:v>0.4546</c:v>
                </c:pt>
                <c:pt idx="1">
                  <c:v>0.41970000000000002</c:v>
                </c:pt>
                <c:pt idx="2">
                  <c:v>3.7900000000000003E-2</c:v>
                </c:pt>
                <c:pt idx="3">
                  <c:v>8.9999999999999993E-3</c:v>
                </c:pt>
              </c:numCache>
            </c:numRef>
          </c:val>
          <c:extLst>
            <c:ext xmlns:c16="http://schemas.microsoft.com/office/drawing/2014/chart" uri="{C3380CC4-5D6E-409C-BE32-E72D297353CC}">
              <c16:uniqueId val="{00000001-F9A4-43E7-BDA7-50FBAF43E9A2}"/>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By Transit</c:v>
                </c:pt>
              </c:strCache>
            </c:strRef>
          </c:tx>
          <c:dPt>
            <c:idx val="0"/>
            <c:bubble3D val="0"/>
            <c:spPr>
              <a:solidFill>
                <a:schemeClr val="accent2"/>
              </a:solidFill>
              <a:ln w="19050">
                <a:solidFill>
                  <a:schemeClr val="lt1"/>
                </a:solidFill>
              </a:ln>
              <a:effectLst/>
            </c:spPr>
          </c:dPt>
          <c:dPt>
            <c:idx val="1"/>
            <c:bubble3D val="0"/>
            <c:spPr>
              <a:solidFill>
                <a:schemeClr val="accent4"/>
              </a:solidFill>
              <a:ln w="19050">
                <a:solidFill>
                  <a:schemeClr val="lt1"/>
                </a:solidFill>
              </a:ln>
              <a:effectLst/>
            </c:spPr>
          </c:dPt>
          <c:dPt>
            <c:idx val="2"/>
            <c:bubble3D val="0"/>
            <c:spPr>
              <a:solidFill>
                <a:schemeClr val="accent6"/>
              </a:solidFill>
              <a:ln w="19050">
                <a:solidFill>
                  <a:schemeClr val="lt1"/>
                </a:solidFill>
              </a:ln>
              <a:effectLst/>
            </c:spPr>
          </c:dPt>
          <c:dPt>
            <c:idx val="3"/>
            <c:bubble3D val="0"/>
            <c:spPr>
              <a:solidFill>
                <a:schemeClr val="accent2">
                  <a:lumMod val="60000"/>
                </a:schemeClr>
              </a:solidFill>
              <a:ln w="19050">
                <a:solidFill>
                  <a:schemeClr val="lt1"/>
                </a:solidFill>
              </a:ln>
              <a:effectLst/>
            </c:spPr>
          </c:dPt>
          <c:cat>
            <c:strRef>
              <c:f>Sheet1!$A$2:$A$5</c:f>
              <c:strCache>
                <c:ptCount val="4"/>
                <c:pt idx="0">
                  <c:v>0 - 15 Mins</c:v>
                </c:pt>
                <c:pt idx="1">
                  <c:v>15 - 30 Mins</c:v>
                </c:pt>
                <c:pt idx="2">
                  <c:v>30 - 45 Mins</c:v>
                </c:pt>
                <c:pt idx="3">
                  <c:v>45 - 60 Mins</c:v>
                </c:pt>
              </c:strCache>
            </c:strRef>
          </c:cat>
          <c:val>
            <c:numRef>
              <c:f>Sheet1!$B$2:$B$5</c:f>
              <c:numCache>
                <c:formatCode>0.00%</c:formatCode>
                <c:ptCount val="4"/>
                <c:pt idx="0">
                  <c:v>0.4546</c:v>
                </c:pt>
                <c:pt idx="1">
                  <c:v>0.41970000000000002</c:v>
                </c:pt>
                <c:pt idx="2" formatCode="0%">
                  <c:v>3.7900000000000003E-2</c:v>
                </c:pt>
                <c:pt idx="3" formatCode="0%">
                  <c:v>8.9999999999999993E-3</c:v>
                </c:pt>
              </c:numCache>
            </c:numRef>
          </c:val>
          <c:extLst>
            <c:ext xmlns:c16="http://schemas.microsoft.com/office/drawing/2014/chart" uri="{C3380CC4-5D6E-409C-BE32-E72D297353CC}">
              <c16:uniqueId val="{00000000-15A0-4FB9-8829-ECFFC0FC65FD}"/>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30 – 40 %</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20- 30 %</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10 – 20 %</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0 – 10 %</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dirty="0">
              <a:solidFill>
                <a:schemeClr val="bg1"/>
              </a:solidFill>
            </a:rPr>
            <a:t>White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custLinFactNeighborX="2301">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custLinFactNeighborX="-1599" custLinFactNeighborY="-9799">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D0CE432E-A705-4A94-90AD-BF58DF169B55}" type="presOf" srcId="{DC5AC8DD-29C3-4627-B860-A9D019D4161C}" destId="{4D76D7E5-6829-4FF1-A74D-D3A824C2D47A}"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23400052-D9BC-457E-9D37-09556582522F}" type="presOf" srcId="{DCF2B880-9683-423E-B6D2-639D139ED587}" destId="{ED5E8720-5F3B-4AFC-AB2F-37D94E018D24}" srcOrd="0" destOrd="0" presId="urn:microsoft.com/office/officeart/2005/8/layout/vList2"/>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E94FD85A-7586-417B-A2CD-CA16D8EA1EAD}" type="presOf" srcId="{C4E0ABEB-3598-4B11-B77B-AE42C2AF7E12}" destId="{1A63B46C-DB4C-4ECC-9F2F-536A62462246}" srcOrd="0" destOrd="0" presId="urn:microsoft.com/office/officeart/2005/8/layout/vList2"/>
    <dgm:cxn modelId="{D8E6B880-E78A-483D-AD93-E3E39817082D}" type="presOf" srcId="{9BAFA3C7-CBC9-496E-937C-90B8E6F899FE}" destId="{7512D635-F48A-4604-9542-CEC492E90CD3}" srcOrd="0" destOrd="0" presId="urn:microsoft.com/office/officeart/2005/8/layout/vList2"/>
    <dgm:cxn modelId="{68903481-E49F-407A-B6C6-0E0EB3E09EB9}" type="presOf" srcId="{4060CB7B-4932-418E-B709-C264BDD0BFC1}" destId="{B11A79D6-FCFF-47F4-A543-4503AA363073}"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7117169D-889F-44CD-BD67-2BBEEB0BE53C}" type="presOf" srcId="{3663CB41-DD0A-49F5-ACDF-46ED665DEDB7}" destId="{E3F18493-935B-4EA6-A660-9861C5D05053}" srcOrd="0" destOrd="0" presId="urn:microsoft.com/office/officeart/2005/8/layout/vList2"/>
    <dgm:cxn modelId="{E7DE2FA9-06E7-4E04-9DAA-E5F541158091}" srcId="{1C40C867-3A8D-4191-89E7-0BF09215D21F}" destId="{DCF2B880-9683-423E-B6D2-639D139ED587}" srcOrd="0" destOrd="0" parTransId="{52F6CEFE-B75D-4232-ACE5-758AD8156623}" sibTransId="{0D739397-749B-4F8F-8AC7-8280EF26087B}"/>
    <dgm:cxn modelId="{0DFF4FBD-76A4-4C15-9843-813E70DBC809}" type="presOf" srcId="{6909151E-19E5-4E17-9EF2-101792793F31}" destId="{BF06FD24-3148-4EA7-BDF0-8CDA51F49515}" srcOrd="0" destOrd="0" presId="urn:microsoft.com/office/officeart/2005/8/layout/vList2"/>
    <dgm:cxn modelId="{CAD22BF1-B45A-4E08-B00B-779BD6B1FE1B}" type="presOf" srcId="{299D1E4F-4B0D-4748-ADC4-FD830A30659A}" destId="{E07E56D7-7B75-4FD9-B5FC-40E3F8283233}" srcOrd="0" destOrd="0" presId="urn:microsoft.com/office/officeart/2005/8/layout/vList2"/>
    <dgm:cxn modelId="{94711EF6-A3BF-4D86-ACA8-00A04C06676F}" type="presOf" srcId="{1C40C867-3A8D-4191-89E7-0BF09215D21F}" destId="{F5EB0175-DB25-4DA5-A1FF-2C1DD7A30296}" srcOrd="0" destOrd="0" presId="urn:microsoft.com/office/officeart/2005/8/layout/vList2"/>
    <dgm:cxn modelId="{7114C108-47A2-4108-A71E-13BF517696DE}" type="presParOf" srcId="{1A63B46C-DB4C-4ECC-9F2F-536A62462246}" destId="{4D76D7E5-6829-4FF1-A74D-D3A824C2D47A}" srcOrd="0" destOrd="0" presId="urn:microsoft.com/office/officeart/2005/8/layout/vList2"/>
    <dgm:cxn modelId="{40C927D0-0942-4645-861D-ED4960B7F56A}" type="presParOf" srcId="{1A63B46C-DB4C-4ECC-9F2F-536A62462246}" destId="{E3F18493-935B-4EA6-A660-9861C5D05053}" srcOrd="1" destOrd="0" presId="urn:microsoft.com/office/officeart/2005/8/layout/vList2"/>
    <dgm:cxn modelId="{BCAD3D87-B0D7-4F4C-B0A8-11381BD731DB}" type="presParOf" srcId="{1A63B46C-DB4C-4ECC-9F2F-536A62462246}" destId="{E07E56D7-7B75-4FD9-B5FC-40E3F8283233}" srcOrd="2" destOrd="0" presId="urn:microsoft.com/office/officeart/2005/8/layout/vList2"/>
    <dgm:cxn modelId="{F6AA6653-DD46-4CBB-A07F-7387FD423538}" type="presParOf" srcId="{1A63B46C-DB4C-4ECC-9F2F-536A62462246}" destId="{BF06FD24-3148-4EA7-BDF0-8CDA51F49515}" srcOrd="3" destOrd="0" presId="urn:microsoft.com/office/officeart/2005/8/layout/vList2"/>
    <dgm:cxn modelId="{E038FD2E-962B-49AC-9B05-68D84F9B2BCF}" type="presParOf" srcId="{1A63B46C-DB4C-4ECC-9F2F-536A62462246}" destId="{7512D635-F48A-4604-9542-CEC492E90CD3}" srcOrd="4" destOrd="0" presId="urn:microsoft.com/office/officeart/2005/8/layout/vList2"/>
    <dgm:cxn modelId="{94EC0C06-F1EE-4CFD-A764-9B2F0348CA87}" type="presParOf" srcId="{1A63B46C-DB4C-4ECC-9F2F-536A62462246}" destId="{B11A79D6-FCFF-47F4-A543-4503AA363073}" srcOrd="5" destOrd="0" presId="urn:microsoft.com/office/officeart/2005/8/layout/vList2"/>
    <dgm:cxn modelId="{0F0E474E-CD8F-468C-BD9D-343AE177F37D}" type="presParOf" srcId="{1A63B46C-DB4C-4ECC-9F2F-536A62462246}" destId="{F5EB0175-DB25-4DA5-A1FF-2C1DD7A30296}" srcOrd="6" destOrd="0" presId="urn:microsoft.com/office/officeart/2005/8/layout/vList2"/>
    <dgm:cxn modelId="{78466920-48B7-4966-99DF-05C8BFA483C4}"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15 Mins (45.46%)</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15 – 30 Mins (41.97%)</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 45 Mins (3.79%)</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45 – 60 Mins (0.9%)</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dirty="0">
              <a:solidFill>
                <a:schemeClr val="bg1"/>
              </a:solidFill>
            </a:rPr>
            <a:t>White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3B63630D-14FA-4BF2-9F31-69BB364E47E9}" type="presOf" srcId="{C4E0ABEB-3598-4B11-B77B-AE42C2AF7E12}" destId="{1A63B46C-DB4C-4ECC-9F2F-536A62462246}" srcOrd="0" destOrd="0" presId="urn:microsoft.com/office/officeart/2005/8/layout/vList2"/>
    <dgm:cxn modelId="{62CB221D-DC01-4C02-A5DB-D3EE907EA959}" type="presOf" srcId="{1C40C867-3A8D-4191-89E7-0BF09215D21F}" destId="{F5EB0175-DB25-4DA5-A1FF-2C1DD7A30296}"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30B51537-C6F8-417B-AD85-DDF7078BE662}" type="presOf" srcId="{3663CB41-DD0A-49F5-ACDF-46ED665DEDB7}" destId="{E3F18493-935B-4EA6-A660-9861C5D05053}" srcOrd="0" destOrd="0" presId="urn:microsoft.com/office/officeart/2005/8/layout/vList2"/>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C373E587-64E4-4FD5-A7B7-D54409936FD7}" type="presOf" srcId="{9BAFA3C7-CBC9-496E-937C-90B8E6F899FE}" destId="{7512D635-F48A-4604-9542-CEC492E90CD3}" srcOrd="0" destOrd="0" presId="urn:microsoft.com/office/officeart/2005/8/layout/vList2"/>
    <dgm:cxn modelId="{9A6AFE91-DEAA-4681-995C-2F4FA73C909D}" type="presOf" srcId="{DC5AC8DD-29C3-4627-B860-A9D019D4161C}" destId="{4D76D7E5-6829-4FF1-A74D-D3A824C2D47A}"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E7DE2FA9-06E7-4E04-9DAA-E5F541158091}" srcId="{1C40C867-3A8D-4191-89E7-0BF09215D21F}" destId="{DCF2B880-9683-423E-B6D2-639D139ED587}" srcOrd="0" destOrd="0" parTransId="{52F6CEFE-B75D-4232-ACE5-758AD8156623}" sibTransId="{0D739397-749B-4F8F-8AC7-8280EF26087B}"/>
    <dgm:cxn modelId="{5B7C10BA-F8E2-4F75-BB9A-0C7977D1DC2E}" type="presOf" srcId="{4060CB7B-4932-418E-B709-C264BDD0BFC1}" destId="{B11A79D6-FCFF-47F4-A543-4503AA363073}" srcOrd="0" destOrd="0" presId="urn:microsoft.com/office/officeart/2005/8/layout/vList2"/>
    <dgm:cxn modelId="{E570BDD2-A9DB-4DB4-87FE-A27EF85A4CC6}" type="presOf" srcId="{6909151E-19E5-4E17-9EF2-101792793F31}" destId="{BF06FD24-3148-4EA7-BDF0-8CDA51F49515}" srcOrd="0" destOrd="0" presId="urn:microsoft.com/office/officeart/2005/8/layout/vList2"/>
    <dgm:cxn modelId="{F015A0E6-2398-4D7B-B852-447BEE2163BF}" type="presOf" srcId="{299D1E4F-4B0D-4748-ADC4-FD830A30659A}" destId="{E07E56D7-7B75-4FD9-B5FC-40E3F8283233}" srcOrd="0" destOrd="0" presId="urn:microsoft.com/office/officeart/2005/8/layout/vList2"/>
    <dgm:cxn modelId="{3E9D3AFB-32E8-4599-882D-9414C91C5063}" type="presOf" srcId="{DCF2B880-9683-423E-B6D2-639D139ED587}" destId="{ED5E8720-5F3B-4AFC-AB2F-37D94E018D24}" srcOrd="0" destOrd="0" presId="urn:microsoft.com/office/officeart/2005/8/layout/vList2"/>
    <dgm:cxn modelId="{EC1A9D4A-D424-4021-A1A9-1A699F1E2736}" type="presParOf" srcId="{1A63B46C-DB4C-4ECC-9F2F-536A62462246}" destId="{4D76D7E5-6829-4FF1-A74D-D3A824C2D47A}" srcOrd="0" destOrd="0" presId="urn:microsoft.com/office/officeart/2005/8/layout/vList2"/>
    <dgm:cxn modelId="{84956C19-CF17-4273-8951-8617697EEEEA}" type="presParOf" srcId="{1A63B46C-DB4C-4ECC-9F2F-536A62462246}" destId="{E3F18493-935B-4EA6-A660-9861C5D05053}" srcOrd="1" destOrd="0" presId="urn:microsoft.com/office/officeart/2005/8/layout/vList2"/>
    <dgm:cxn modelId="{76BBCE0A-4718-47EE-A906-8D33A3BD862B}" type="presParOf" srcId="{1A63B46C-DB4C-4ECC-9F2F-536A62462246}" destId="{E07E56D7-7B75-4FD9-B5FC-40E3F8283233}" srcOrd="2" destOrd="0" presId="urn:microsoft.com/office/officeart/2005/8/layout/vList2"/>
    <dgm:cxn modelId="{14727B27-5783-4890-BB04-E76272D02CAC}" type="presParOf" srcId="{1A63B46C-DB4C-4ECC-9F2F-536A62462246}" destId="{BF06FD24-3148-4EA7-BDF0-8CDA51F49515}" srcOrd="3" destOrd="0" presId="urn:microsoft.com/office/officeart/2005/8/layout/vList2"/>
    <dgm:cxn modelId="{542B1DE9-BEB2-4074-B5F7-7E433A9608ED}" type="presParOf" srcId="{1A63B46C-DB4C-4ECC-9F2F-536A62462246}" destId="{7512D635-F48A-4604-9542-CEC492E90CD3}" srcOrd="4" destOrd="0" presId="urn:microsoft.com/office/officeart/2005/8/layout/vList2"/>
    <dgm:cxn modelId="{2B974DF2-A88B-434E-982A-6B4DFA7C1129}" type="presParOf" srcId="{1A63B46C-DB4C-4ECC-9F2F-536A62462246}" destId="{B11A79D6-FCFF-47F4-A543-4503AA363073}" srcOrd="5" destOrd="0" presId="urn:microsoft.com/office/officeart/2005/8/layout/vList2"/>
    <dgm:cxn modelId="{A25A2626-2B4B-4956-84A8-242E4B5FAA75}" type="presParOf" srcId="{1A63B46C-DB4C-4ECC-9F2F-536A62462246}" destId="{F5EB0175-DB25-4DA5-A1FF-2C1DD7A30296}" srcOrd="6" destOrd="0" presId="urn:microsoft.com/office/officeart/2005/8/layout/vList2"/>
    <dgm:cxn modelId="{C92B4B39-E4A0-49CE-8FE9-563EA196DDFE}"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15 Mins (77.18%)</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15 – 30 Mins (22.72%)</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 45 Mins (0.1%)</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45 – 60 Mins (0%)</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dirty="0">
              <a:solidFill>
                <a:schemeClr val="bg1"/>
              </a:solidFill>
            </a:rPr>
            <a:t>White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3B63630D-14FA-4BF2-9F31-69BB364E47E9}" type="presOf" srcId="{C4E0ABEB-3598-4B11-B77B-AE42C2AF7E12}" destId="{1A63B46C-DB4C-4ECC-9F2F-536A62462246}" srcOrd="0" destOrd="0" presId="urn:microsoft.com/office/officeart/2005/8/layout/vList2"/>
    <dgm:cxn modelId="{62CB221D-DC01-4C02-A5DB-D3EE907EA959}" type="presOf" srcId="{1C40C867-3A8D-4191-89E7-0BF09215D21F}" destId="{F5EB0175-DB25-4DA5-A1FF-2C1DD7A30296}"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30B51537-C6F8-417B-AD85-DDF7078BE662}" type="presOf" srcId="{3663CB41-DD0A-49F5-ACDF-46ED665DEDB7}" destId="{E3F18493-935B-4EA6-A660-9861C5D05053}" srcOrd="0" destOrd="0" presId="urn:microsoft.com/office/officeart/2005/8/layout/vList2"/>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C373E587-64E4-4FD5-A7B7-D54409936FD7}" type="presOf" srcId="{9BAFA3C7-CBC9-496E-937C-90B8E6F899FE}" destId="{7512D635-F48A-4604-9542-CEC492E90CD3}" srcOrd="0" destOrd="0" presId="urn:microsoft.com/office/officeart/2005/8/layout/vList2"/>
    <dgm:cxn modelId="{9A6AFE91-DEAA-4681-995C-2F4FA73C909D}" type="presOf" srcId="{DC5AC8DD-29C3-4627-B860-A9D019D4161C}" destId="{4D76D7E5-6829-4FF1-A74D-D3A824C2D47A}"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E7DE2FA9-06E7-4E04-9DAA-E5F541158091}" srcId="{1C40C867-3A8D-4191-89E7-0BF09215D21F}" destId="{DCF2B880-9683-423E-B6D2-639D139ED587}" srcOrd="0" destOrd="0" parTransId="{52F6CEFE-B75D-4232-ACE5-758AD8156623}" sibTransId="{0D739397-749B-4F8F-8AC7-8280EF26087B}"/>
    <dgm:cxn modelId="{5B7C10BA-F8E2-4F75-BB9A-0C7977D1DC2E}" type="presOf" srcId="{4060CB7B-4932-418E-B709-C264BDD0BFC1}" destId="{B11A79D6-FCFF-47F4-A543-4503AA363073}" srcOrd="0" destOrd="0" presId="urn:microsoft.com/office/officeart/2005/8/layout/vList2"/>
    <dgm:cxn modelId="{E570BDD2-A9DB-4DB4-87FE-A27EF85A4CC6}" type="presOf" srcId="{6909151E-19E5-4E17-9EF2-101792793F31}" destId="{BF06FD24-3148-4EA7-BDF0-8CDA51F49515}" srcOrd="0" destOrd="0" presId="urn:microsoft.com/office/officeart/2005/8/layout/vList2"/>
    <dgm:cxn modelId="{F015A0E6-2398-4D7B-B852-447BEE2163BF}" type="presOf" srcId="{299D1E4F-4B0D-4748-ADC4-FD830A30659A}" destId="{E07E56D7-7B75-4FD9-B5FC-40E3F8283233}" srcOrd="0" destOrd="0" presId="urn:microsoft.com/office/officeart/2005/8/layout/vList2"/>
    <dgm:cxn modelId="{3E9D3AFB-32E8-4599-882D-9414C91C5063}" type="presOf" srcId="{DCF2B880-9683-423E-B6D2-639D139ED587}" destId="{ED5E8720-5F3B-4AFC-AB2F-37D94E018D24}" srcOrd="0" destOrd="0" presId="urn:microsoft.com/office/officeart/2005/8/layout/vList2"/>
    <dgm:cxn modelId="{EC1A9D4A-D424-4021-A1A9-1A699F1E2736}" type="presParOf" srcId="{1A63B46C-DB4C-4ECC-9F2F-536A62462246}" destId="{4D76D7E5-6829-4FF1-A74D-D3A824C2D47A}" srcOrd="0" destOrd="0" presId="urn:microsoft.com/office/officeart/2005/8/layout/vList2"/>
    <dgm:cxn modelId="{84956C19-CF17-4273-8951-8617697EEEEA}" type="presParOf" srcId="{1A63B46C-DB4C-4ECC-9F2F-536A62462246}" destId="{E3F18493-935B-4EA6-A660-9861C5D05053}" srcOrd="1" destOrd="0" presId="urn:microsoft.com/office/officeart/2005/8/layout/vList2"/>
    <dgm:cxn modelId="{76BBCE0A-4718-47EE-A906-8D33A3BD862B}" type="presParOf" srcId="{1A63B46C-DB4C-4ECC-9F2F-536A62462246}" destId="{E07E56D7-7B75-4FD9-B5FC-40E3F8283233}" srcOrd="2" destOrd="0" presId="urn:microsoft.com/office/officeart/2005/8/layout/vList2"/>
    <dgm:cxn modelId="{14727B27-5783-4890-BB04-E76272D02CAC}" type="presParOf" srcId="{1A63B46C-DB4C-4ECC-9F2F-536A62462246}" destId="{BF06FD24-3148-4EA7-BDF0-8CDA51F49515}" srcOrd="3" destOrd="0" presId="urn:microsoft.com/office/officeart/2005/8/layout/vList2"/>
    <dgm:cxn modelId="{542B1DE9-BEB2-4074-B5F7-7E433A9608ED}" type="presParOf" srcId="{1A63B46C-DB4C-4ECC-9F2F-536A62462246}" destId="{7512D635-F48A-4604-9542-CEC492E90CD3}" srcOrd="4" destOrd="0" presId="urn:microsoft.com/office/officeart/2005/8/layout/vList2"/>
    <dgm:cxn modelId="{2B974DF2-A88B-434E-982A-6B4DFA7C1129}" type="presParOf" srcId="{1A63B46C-DB4C-4ECC-9F2F-536A62462246}" destId="{B11A79D6-FCFF-47F4-A543-4503AA363073}" srcOrd="5" destOrd="0" presId="urn:microsoft.com/office/officeart/2005/8/layout/vList2"/>
    <dgm:cxn modelId="{A25A2626-2B4B-4956-84A8-242E4B5FAA75}" type="presParOf" srcId="{1A63B46C-DB4C-4ECC-9F2F-536A62462246}" destId="{F5EB0175-DB25-4DA5-A1FF-2C1DD7A30296}" srcOrd="6" destOrd="0" presId="urn:microsoft.com/office/officeart/2005/8/layout/vList2"/>
    <dgm:cxn modelId="{C92B4B39-E4A0-49CE-8FE9-563EA196DDFE}"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15 Mins (15.35%)</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15 – 30 Mins (28.41%)</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 45 Mins (26.12%)</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45 – 60 Mins (14.26%)</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dirty="0">
              <a:solidFill>
                <a:schemeClr val="bg1"/>
              </a:solidFill>
            </a:rPr>
            <a:t>White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3B63630D-14FA-4BF2-9F31-69BB364E47E9}" type="presOf" srcId="{C4E0ABEB-3598-4B11-B77B-AE42C2AF7E12}" destId="{1A63B46C-DB4C-4ECC-9F2F-536A62462246}" srcOrd="0" destOrd="0" presId="urn:microsoft.com/office/officeart/2005/8/layout/vList2"/>
    <dgm:cxn modelId="{62CB221D-DC01-4C02-A5DB-D3EE907EA959}" type="presOf" srcId="{1C40C867-3A8D-4191-89E7-0BF09215D21F}" destId="{F5EB0175-DB25-4DA5-A1FF-2C1DD7A30296}"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30B51537-C6F8-417B-AD85-DDF7078BE662}" type="presOf" srcId="{3663CB41-DD0A-49F5-ACDF-46ED665DEDB7}" destId="{E3F18493-935B-4EA6-A660-9861C5D05053}" srcOrd="0" destOrd="0" presId="urn:microsoft.com/office/officeart/2005/8/layout/vList2"/>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C373E587-64E4-4FD5-A7B7-D54409936FD7}" type="presOf" srcId="{9BAFA3C7-CBC9-496E-937C-90B8E6F899FE}" destId="{7512D635-F48A-4604-9542-CEC492E90CD3}" srcOrd="0" destOrd="0" presId="urn:microsoft.com/office/officeart/2005/8/layout/vList2"/>
    <dgm:cxn modelId="{9A6AFE91-DEAA-4681-995C-2F4FA73C909D}" type="presOf" srcId="{DC5AC8DD-29C3-4627-B860-A9D019D4161C}" destId="{4D76D7E5-6829-4FF1-A74D-D3A824C2D47A}"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E7DE2FA9-06E7-4E04-9DAA-E5F541158091}" srcId="{1C40C867-3A8D-4191-89E7-0BF09215D21F}" destId="{DCF2B880-9683-423E-B6D2-639D139ED587}" srcOrd="0" destOrd="0" parTransId="{52F6CEFE-B75D-4232-ACE5-758AD8156623}" sibTransId="{0D739397-749B-4F8F-8AC7-8280EF26087B}"/>
    <dgm:cxn modelId="{5B7C10BA-F8E2-4F75-BB9A-0C7977D1DC2E}" type="presOf" srcId="{4060CB7B-4932-418E-B709-C264BDD0BFC1}" destId="{B11A79D6-FCFF-47F4-A543-4503AA363073}" srcOrd="0" destOrd="0" presId="urn:microsoft.com/office/officeart/2005/8/layout/vList2"/>
    <dgm:cxn modelId="{E570BDD2-A9DB-4DB4-87FE-A27EF85A4CC6}" type="presOf" srcId="{6909151E-19E5-4E17-9EF2-101792793F31}" destId="{BF06FD24-3148-4EA7-BDF0-8CDA51F49515}" srcOrd="0" destOrd="0" presId="urn:microsoft.com/office/officeart/2005/8/layout/vList2"/>
    <dgm:cxn modelId="{F015A0E6-2398-4D7B-B852-447BEE2163BF}" type="presOf" srcId="{299D1E4F-4B0D-4748-ADC4-FD830A30659A}" destId="{E07E56D7-7B75-4FD9-B5FC-40E3F8283233}" srcOrd="0" destOrd="0" presId="urn:microsoft.com/office/officeart/2005/8/layout/vList2"/>
    <dgm:cxn modelId="{3E9D3AFB-32E8-4599-882D-9414C91C5063}" type="presOf" srcId="{DCF2B880-9683-423E-B6D2-639D139ED587}" destId="{ED5E8720-5F3B-4AFC-AB2F-37D94E018D24}" srcOrd="0" destOrd="0" presId="urn:microsoft.com/office/officeart/2005/8/layout/vList2"/>
    <dgm:cxn modelId="{EC1A9D4A-D424-4021-A1A9-1A699F1E2736}" type="presParOf" srcId="{1A63B46C-DB4C-4ECC-9F2F-536A62462246}" destId="{4D76D7E5-6829-4FF1-A74D-D3A824C2D47A}" srcOrd="0" destOrd="0" presId="urn:microsoft.com/office/officeart/2005/8/layout/vList2"/>
    <dgm:cxn modelId="{84956C19-CF17-4273-8951-8617697EEEEA}" type="presParOf" srcId="{1A63B46C-DB4C-4ECC-9F2F-536A62462246}" destId="{E3F18493-935B-4EA6-A660-9861C5D05053}" srcOrd="1" destOrd="0" presId="urn:microsoft.com/office/officeart/2005/8/layout/vList2"/>
    <dgm:cxn modelId="{76BBCE0A-4718-47EE-A906-8D33A3BD862B}" type="presParOf" srcId="{1A63B46C-DB4C-4ECC-9F2F-536A62462246}" destId="{E07E56D7-7B75-4FD9-B5FC-40E3F8283233}" srcOrd="2" destOrd="0" presId="urn:microsoft.com/office/officeart/2005/8/layout/vList2"/>
    <dgm:cxn modelId="{14727B27-5783-4890-BB04-E76272D02CAC}" type="presParOf" srcId="{1A63B46C-DB4C-4ECC-9F2F-536A62462246}" destId="{BF06FD24-3148-4EA7-BDF0-8CDA51F49515}" srcOrd="3" destOrd="0" presId="urn:microsoft.com/office/officeart/2005/8/layout/vList2"/>
    <dgm:cxn modelId="{542B1DE9-BEB2-4074-B5F7-7E433A9608ED}" type="presParOf" srcId="{1A63B46C-DB4C-4ECC-9F2F-536A62462246}" destId="{7512D635-F48A-4604-9542-CEC492E90CD3}" srcOrd="4" destOrd="0" presId="urn:microsoft.com/office/officeart/2005/8/layout/vList2"/>
    <dgm:cxn modelId="{2B974DF2-A88B-434E-982A-6B4DFA7C1129}" type="presParOf" srcId="{1A63B46C-DB4C-4ECC-9F2F-536A62462246}" destId="{B11A79D6-FCFF-47F4-A543-4503AA363073}" srcOrd="5" destOrd="0" presId="urn:microsoft.com/office/officeart/2005/8/layout/vList2"/>
    <dgm:cxn modelId="{A25A2626-2B4B-4956-84A8-242E4B5FAA75}" type="presParOf" srcId="{1A63B46C-DB4C-4ECC-9F2F-536A62462246}" destId="{F5EB0175-DB25-4DA5-A1FF-2C1DD7A30296}" srcOrd="6" destOrd="0" presId="urn:microsoft.com/office/officeart/2005/8/layout/vList2"/>
    <dgm:cxn modelId="{C92B4B39-E4A0-49CE-8FE9-563EA196DDFE}"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580C8AC-3AA6-4C10-B38C-74BF95EF3FA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112FB9C-0BFB-4670-A88D-488DEC48F580}">
      <dgm:prSet phldrT="[Text]" custT="1"/>
      <dgm:spPr>
        <a:solidFill>
          <a:srgbClr val="C80000"/>
        </a:solidFill>
      </dgm:spPr>
      <dgm:t>
        <a:bodyPr/>
        <a:lstStyle/>
        <a:p>
          <a:r>
            <a:rPr lang="en-US" sz="2800" dirty="0"/>
            <a:t>Child in Poverty</a:t>
          </a:r>
        </a:p>
      </dgm:t>
    </dgm:pt>
    <dgm:pt modelId="{9E5E4321-5E01-4989-A991-10C1F20E0E58}" type="parTrans" cxnId="{A328FD56-3A46-4C13-AA36-190D4E7D5F32}">
      <dgm:prSet/>
      <dgm:spPr/>
      <dgm:t>
        <a:bodyPr/>
        <a:lstStyle/>
        <a:p>
          <a:endParaRPr lang="en-US"/>
        </a:p>
      </dgm:t>
    </dgm:pt>
    <dgm:pt modelId="{8DEF4926-B93D-46E0-B34B-98A4E1A8C801}" type="sibTrans" cxnId="{A328FD56-3A46-4C13-AA36-190D4E7D5F32}">
      <dgm:prSet/>
      <dgm:spPr/>
      <dgm:t>
        <a:bodyPr/>
        <a:lstStyle/>
        <a:p>
          <a:endParaRPr lang="en-US"/>
        </a:p>
      </dgm:t>
    </dgm:pt>
    <dgm:pt modelId="{E2A71250-E254-4FA5-A001-B303A6D1BD41}">
      <dgm:prSet phldrT="[Text]" custT="1"/>
      <dgm:spPr/>
      <dgm:t>
        <a:bodyPr/>
        <a:lstStyle/>
        <a:p>
          <a:r>
            <a:rPr lang="en-US" sz="2000" dirty="0"/>
            <a:t>Darker red Means Higher Amount Child in Poverty</a:t>
          </a:r>
        </a:p>
      </dgm:t>
    </dgm:pt>
    <dgm:pt modelId="{D2F1D032-7F85-47CF-9D0F-D53AD47C06B7}" type="parTrans" cxnId="{5C4EDB72-03A1-4CD9-B13E-326B5FF5DCBE}">
      <dgm:prSet/>
      <dgm:spPr/>
      <dgm:t>
        <a:bodyPr/>
        <a:lstStyle/>
        <a:p>
          <a:endParaRPr lang="en-US"/>
        </a:p>
      </dgm:t>
    </dgm:pt>
    <dgm:pt modelId="{5619AB98-F64C-4FD3-947C-2412148E34AA}" type="sibTrans" cxnId="{5C4EDB72-03A1-4CD9-B13E-326B5FF5DCBE}">
      <dgm:prSet/>
      <dgm:spPr/>
      <dgm:t>
        <a:bodyPr/>
        <a:lstStyle/>
        <a:p>
          <a:endParaRPr lang="en-US"/>
        </a:p>
      </dgm:t>
    </dgm:pt>
    <dgm:pt modelId="{4D5EB327-8D2C-4DCA-9A40-83CB663627EC}">
      <dgm:prSet phldrT="[Text]" custT="1"/>
      <dgm:spPr>
        <a:solidFill>
          <a:srgbClr val="7030A0"/>
        </a:solidFill>
      </dgm:spPr>
      <dgm:t>
        <a:bodyPr/>
        <a:lstStyle/>
        <a:p>
          <a:r>
            <a:rPr lang="en-US" sz="2800" dirty="0"/>
            <a:t>Single Mom</a:t>
          </a:r>
        </a:p>
      </dgm:t>
    </dgm:pt>
    <dgm:pt modelId="{50315D1E-0EC0-41BE-8C06-6B2F60C0E23E}" type="parTrans" cxnId="{FE00CA37-8D6A-45B6-9EBC-6F6D60DB6464}">
      <dgm:prSet/>
      <dgm:spPr/>
      <dgm:t>
        <a:bodyPr/>
        <a:lstStyle/>
        <a:p>
          <a:endParaRPr lang="en-US"/>
        </a:p>
      </dgm:t>
    </dgm:pt>
    <dgm:pt modelId="{4528CD38-457F-4C04-BB84-75C442C44ECA}" type="sibTrans" cxnId="{FE00CA37-8D6A-45B6-9EBC-6F6D60DB6464}">
      <dgm:prSet/>
      <dgm:spPr/>
      <dgm:t>
        <a:bodyPr/>
        <a:lstStyle/>
        <a:p>
          <a:endParaRPr lang="en-US"/>
        </a:p>
      </dgm:t>
    </dgm:pt>
    <dgm:pt modelId="{73B5BC0A-A060-42C7-99C0-5D669DFC0B1A}">
      <dgm:prSet phldrT="[Text]" custT="1"/>
      <dgm:spPr/>
      <dgm:t>
        <a:bodyPr/>
        <a:lstStyle/>
        <a:p>
          <a:r>
            <a:rPr lang="en-US" sz="1800" dirty="0"/>
            <a:t>Darker Purple Means</a:t>
          </a:r>
          <a:br>
            <a:rPr lang="en-US" sz="1800" dirty="0"/>
          </a:br>
          <a:r>
            <a:rPr lang="en-US" sz="1800" dirty="0"/>
            <a:t>Higher Amount Single Mom</a:t>
          </a:r>
        </a:p>
      </dgm:t>
    </dgm:pt>
    <dgm:pt modelId="{58B8C832-7125-487B-A3F7-1135324016F3}" type="parTrans" cxnId="{7427DDDF-D1CB-431B-AF40-B3D9647D9696}">
      <dgm:prSet/>
      <dgm:spPr/>
      <dgm:t>
        <a:bodyPr/>
        <a:lstStyle/>
        <a:p>
          <a:endParaRPr lang="en-US"/>
        </a:p>
      </dgm:t>
    </dgm:pt>
    <dgm:pt modelId="{16F40ACD-5400-45AB-B342-A1580B9ADA34}" type="sibTrans" cxnId="{7427DDDF-D1CB-431B-AF40-B3D9647D9696}">
      <dgm:prSet/>
      <dgm:spPr/>
      <dgm:t>
        <a:bodyPr/>
        <a:lstStyle/>
        <a:p>
          <a:endParaRPr lang="en-US"/>
        </a:p>
      </dgm:t>
    </dgm:pt>
    <dgm:pt modelId="{BD3C209B-E467-47D6-BAE8-B52B0C38B7FF}" type="pres">
      <dgm:prSet presAssocID="{D580C8AC-3AA6-4C10-B38C-74BF95EF3FA2}" presName="linear" presStyleCnt="0">
        <dgm:presLayoutVars>
          <dgm:animLvl val="lvl"/>
          <dgm:resizeHandles val="exact"/>
        </dgm:presLayoutVars>
      </dgm:prSet>
      <dgm:spPr/>
    </dgm:pt>
    <dgm:pt modelId="{26B4757D-3126-4D04-8510-A4BA1DE340BE}" type="pres">
      <dgm:prSet presAssocID="{D112FB9C-0BFB-4670-A88D-488DEC48F580}" presName="parentText" presStyleLbl="node1" presStyleIdx="0" presStyleCnt="2">
        <dgm:presLayoutVars>
          <dgm:chMax val="0"/>
          <dgm:bulletEnabled val="1"/>
        </dgm:presLayoutVars>
      </dgm:prSet>
      <dgm:spPr/>
    </dgm:pt>
    <dgm:pt modelId="{5816446C-73CF-461C-90BF-195865BBF433}" type="pres">
      <dgm:prSet presAssocID="{D112FB9C-0BFB-4670-A88D-488DEC48F580}" presName="childText" presStyleLbl="revTx" presStyleIdx="0" presStyleCnt="2">
        <dgm:presLayoutVars>
          <dgm:bulletEnabled val="1"/>
        </dgm:presLayoutVars>
      </dgm:prSet>
      <dgm:spPr/>
    </dgm:pt>
    <dgm:pt modelId="{6E0C36AA-FEDF-404E-B865-76655B5C2638}" type="pres">
      <dgm:prSet presAssocID="{4D5EB327-8D2C-4DCA-9A40-83CB663627EC}" presName="parentText" presStyleLbl="node1" presStyleIdx="1" presStyleCnt="2">
        <dgm:presLayoutVars>
          <dgm:chMax val="0"/>
          <dgm:bulletEnabled val="1"/>
        </dgm:presLayoutVars>
      </dgm:prSet>
      <dgm:spPr/>
    </dgm:pt>
    <dgm:pt modelId="{3E6AC40F-7E64-4B3C-90ED-8B67DBAF0243}" type="pres">
      <dgm:prSet presAssocID="{4D5EB327-8D2C-4DCA-9A40-83CB663627EC}" presName="childText" presStyleLbl="revTx" presStyleIdx="1" presStyleCnt="2">
        <dgm:presLayoutVars>
          <dgm:bulletEnabled val="1"/>
        </dgm:presLayoutVars>
      </dgm:prSet>
      <dgm:spPr/>
    </dgm:pt>
  </dgm:ptLst>
  <dgm:cxnLst>
    <dgm:cxn modelId="{08AEA72E-EDFC-4C9E-84CE-E34D575D4DC6}" type="presOf" srcId="{E2A71250-E254-4FA5-A001-B303A6D1BD41}" destId="{5816446C-73CF-461C-90BF-195865BBF433}" srcOrd="0" destOrd="0" presId="urn:microsoft.com/office/officeart/2005/8/layout/vList2"/>
    <dgm:cxn modelId="{FE00CA37-8D6A-45B6-9EBC-6F6D60DB6464}" srcId="{D580C8AC-3AA6-4C10-B38C-74BF95EF3FA2}" destId="{4D5EB327-8D2C-4DCA-9A40-83CB663627EC}" srcOrd="1" destOrd="0" parTransId="{50315D1E-0EC0-41BE-8C06-6B2F60C0E23E}" sibTransId="{4528CD38-457F-4C04-BB84-75C442C44ECA}"/>
    <dgm:cxn modelId="{C532493A-9215-4A72-AD95-AF18B65D1848}" type="presOf" srcId="{4D5EB327-8D2C-4DCA-9A40-83CB663627EC}" destId="{6E0C36AA-FEDF-404E-B865-76655B5C2638}" srcOrd="0" destOrd="0" presId="urn:microsoft.com/office/officeart/2005/8/layout/vList2"/>
    <dgm:cxn modelId="{5C4EDB72-03A1-4CD9-B13E-326B5FF5DCBE}" srcId="{D112FB9C-0BFB-4670-A88D-488DEC48F580}" destId="{E2A71250-E254-4FA5-A001-B303A6D1BD41}" srcOrd="0" destOrd="0" parTransId="{D2F1D032-7F85-47CF-9D0F-D53AD47C06B7}" sibTransId="{5619AB98-F64C-4FD3-947C-2412148E34AA}"/>
    <dgm:cxn modelId="{A328FD56-3A46-4C13-AA36-190D4E7D5F32}" srcId="{D580C8AC-3AA6-4C10-B38C-74BF95EF3FA2}" destId="{D112FB9C-0BFB-4670-A88D-488DEC48F580}" srcOrd="0" destOrd="0" parTransId="{9E5E4321-5E01-4989-A991-10C1F20E0E58}" sibTransId="{8DEF4926-B93D-46E0-B34B-98A4E1A8C801}"/>
    <dgm:cxn modelId="{29AA9057-04F5-434C-8FEE-63F16A91BAD4}" type="presOf" srcId="{73B5BC0A-A060-42C7-99C0-5D669DFC0B1A}" destId="{3E6AC40F-7E64-4B3C-90ED-8B67DBAF0243}" srcOrd="0" destOrd="0" presId="urn:microsoft.com/office/officeart/2005/8/layout/vList2"/>
    <dgm:cxn modelId="{438D7083-5D67-4675-B096-2F51C239D46E}" type="presOf" srcId="{D580C8AC-3AA6-4C10-B38C-74BF95EF3FA2}" destId="{BD3C209B-E467-47D6-BAE8-B52B0C38B7FF}" srcOrd="0" destOrd="0" presId="urn:microsoft.com/office/officeart/2005/8/layout/vList2"/>
    <dgm:cxn modelId="{F85AFBD5-3760-43EB-9505-9293B01080AD}" type="presOf" srcId="{D112FB9C-0BFB-4670-A88D-488DEC48F580}" destId="{26B4757D-3126-4D04-8510-A4BA1DE340BE}" srcOrd="0" destOrd="0" presId="urn:microsoft.com/office/officeart/2005/8/layout/vList2"/>
    <dgm:cxn modelId="{7427DDDF-D1CB-431B-AF40-B3D9647D9696}" srcId="{4D5EB327-8D2C-4DCA-9A40-83CB663627EC}" destId="{73B5BC0A-A060-42C7-99C0-5D669DFC0B1A}" srcOrd="0" destOrd="0" parTransId="{58B8C832-7125-487B-A3F7-1135324016F3}" sibTransId="{16F40ACD-5400-45AB-B342-A1580B9ADA34}"/>
    <dgm:cxn modelId="{AE9C9F39-CFB4-4087-ABEE-0948BD0BE8F6}" type="presParOf" srcId="{BD3C209B-E467-47D6-BAE8-B52B0C38B7FF}" destId="{26B4757D-3126-4D04-8510-A4BA1DE340BE}" srcOrd="0" destOrd="0" presId="urn:microsoft.com/office/officeart/2005/8/layout/vList2"/>
    <dgm:cxn modelId="{F15DB2F6-AC9A-4DC7-B237-6B5513782CA4}" type="presParOf" srcId="{BD3C209B-E467-47D6-BAE8-B52B0C38B7FF}" destId="{5816446C-73CF-461C-90BF-195865BBF433}" srcOrd="1" destOrd="0" presId="urn:microsoft.com/office/officeart/2005/8/layout/vList2"/>
    <dgm:cxn modelId="{B23E8E75-156B-41D9-98DD-B51F763969A0}" type="presParOf" srcId="{BD3C209B-E467-47D6-BAE8-B52B0C38B7FF}" destId="{6E0C36AA-FEDF-404E-B865-76655B5C2638}" srcOrd="2" destOrd="0" presId="urn:microsoft.com/office/officeart/2005/8/layout/vList2"/>
    <dgm:cxn modelId="{F06E54D1-B722-4E57-BDA9-77B48F9461CC}" type="presParOf" srcId="{BD3C209B-E467-47D6-BAE8-B52B0C38B7FF}" destId="{3E6AC40F-7E64-4B3C-90ED-8B67DBAF0243}"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15 Mins (87.77%)</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15 – 30 Mins (12.23%)</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 45 Mins (0%)</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45 – 60 Mins (0%)</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dirty="0">
              <a:solidFill>
                <a:schemeClr val="bg1"/>
              </a:solidFill>
            </a:rPr>
            <a:t>White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3B63630D-14FA-4BF2-9F31-69BB364E47E9}" type="presOf" srcId="{C4E0ABEB-3598-4B11-B77B-AE42C2AF7E12}" destId="{1A63B46C-DB4C-4ECC-9F2F-536A62462246}" srcOrd="0" destOrd="0" presId="urn:microsoft.com/office/officeart/2005/8/layout/vList2"/>
    <dgm:cxn modelId="{62CB221D-DC01-4C02-A5DB-D3EE907EA959}" type="presOf" srcId="{1C40C867-3A8D-4191-89E7-0BF09215D21F}" destId="{F5EB0175-DB25-4DA5-A1FF-2C1DD7A30296}"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30B51537-C6F8-417B-AD85-DDF7078BE662}" type="presOf" srcId="{3663CB41-DD0A-49F5-ACDF-46ED665DEDB7}" destId="{E3F18493-935B-4EA6-A660-9861C5D05053}" srcOrd="0" destOrd="0" presId="urn:microsoft.com/office/officeart/2005/8/layout/vList2"/>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C373E587-64E4-4FD5-A7B7-D54409936FD7}" type="presOf" srcId="{9BAFA3C7-CBC9-496E-937C-90B8E6F899FE}" destId="{7512D635-F48A-4604-9542-CEC492E90CD3}" srcOrd="0" destOrd="0" presId="urn:microsoft.com/office/officeart/2005/8/layout/vList2"/>
    <dgm:cxn modelId="{9A6AFE91-DEAA-4681-995C-2F4FA73C909D}" type="presOf" srcId="{DC5AC8DD-29C3-4627-B860-A9D019D4161C}" destId="{4D76D7E5-6829-4FF1-A74D-D3A824C2D47A}"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E7DE2FA9-06E7-4E04-9DAA-E5F541158091}" srcId="{1C40C867-3A8D-4191-89E7-0BF09215D21F}" destId="{DCF2B880-9683-423E-B6D2-639D139ED587}" srcOrd="0" destOrd="0" parTransId="{52F6CEFE-B75D-4232-ACE5-758AD8156623}" sibTransId="{0D739397-749B-4F8F-8AC7-8280EF26087B}"/>
    <dgm:cxn modelId="{5B7C10BA-F8E2-4F75-BB9A-0C7977D1DC2E}" type="presOf" srcId="{4060CB7B-4932-418E-B709-C264BDD0BFC1}" destId="{B11A79D6-FCFF-47F4-A543-4503AA363073}" srcOrd="0" destOrd="0" presId="urn:microsoft.com/office/officeart/2005/8/layout/vList2"/>
    <dgm:cxn modelId="{E570BDD2-A9DB-4DB4-87FE-A27EF85A4CC6}" type="presOf" srcId="{6909151E-19E5-4E17-9EF2-101792793F31}" destId="{BF06FD24-3148-4EA7-BDF0-8CDA51F49515}" srcOrd="0" destOrd="0" presId="urn:microsoft.com/office/officeart/2005/8/layout/vList2"/>
    <dgm:cxn modelId="{F015A0E6-2398-4D7B-B852-447BEE2163BF}" type="presOf" srcId="{299D1E4F-4B0D-4748-ADC4-FD830A30659A}" destId="{E07E56D7-7B75-4FD9-B5FC-40E3F8283233}" srcOrd="0" destOrd="0" presId="urn:microsoft.com/office/officeart/2005/8/layout/vList2"/>
    <dgm:cxn modelId="{3E9D3AFB-32E8-4599-882D-9414C91C5063}" type="presOf" srcId="{DCF2B880-9683-423E-B6D2-639D139ED587}" destId="{ED5E8720-5F3B-4AFC-AB2F-37D94E018D24}" srcOrd="0" destOrd="0" presId="urn:microsoft.com/office/officeart/2005/8/layout/vList2"/>
    <dgm:cxn modelId="{EC1A9D4A-D424-4021-A1A9-1A699F1E2736}" type="presParOf" srcId="{1A63B46C-DB4C-4ECC-9F2F-536A62462246}" destId="{4D76D7E5-6829-4FF1-A74D-D3A824C2D47A}" srcOrd="0" destOrd="0" presId="urn:microsoft.com/office/officeart/2005/8/layout/vList2"/>
    <dgm:cxn modelId="{84956C19-CF17-4273-8951-8617697EEEEA}" type="presParOf" srcId="{1A63B46C-DB4C-4ECC-9F2F-536A62462246}" destId="{E3F18493-935B-4EA6-A660-9861C5D05053}" srcOrd="1" destOrd="0" presId="urn:microsoft.com/office/officeart/2005/8/layout/vList2"/>
    <dgm:cxn modelId="{76BBCE0A-4718-47EE-A906-8D33A3BD862B}" type="presParOf" srcId="{1A63B46C-DB4C-4ECC-9F2F-536A62462246}" destId="{E07E56D7-7B75-4FD9-B5FC-40E3F8283233}" srcOrd="2" destOrd="0" presId="urn:microsoft.com/office/officeart/2005/8/layout/vList2"/>
    <dgm:cxn modelId="{14727B27-5783-4890-BB04-E76272D02CAC}" type="presParOf" srcId="{1A63B46C-DB4C-4ECC-9F2F-536A62462246}" destId="{BF06FD24-3148-4EA7-BDF0-8CDA51F49515}" srcOrd="3" destOrd="0" presId="urn:microsoft.com/office/officeart/2005/8/layout/vList2"/>
    <dgm:cxn modelId="{542B1DE9-BEB2-4074-B5F7-7E433A9608ED}" type="presParOf" srcId="{1A63B46C-DB4C-4ECC-9F2F-536A62462246}" destId="{7512D635-F48A-4604-9542-CEC492E90CD3}" srcOrd="4" destOrd="0" presId="urn:microsoft.com/office/officeart/2005/8/layout/vList2"/>
    <dgm:cxn modelId="{2B974DF2-A88B-434E-982A-6B4DFA7C1129}" type="presParOf" srcId="{1A63B46C-DB4C-4ECC-9F2F-536A62462246}" destId="{B11A79D6-FCFF-47F4-A543-4503AA363073}" srcOrd="5" destOrd="0" presId="urn:microsoft.com/office/officeart/2005/8/layout/vList2"/>
    <dgm:cxn modelId="{A25A2626-2B4B-4956-84A8-242E4B5FAA75}" type="presParOf" srcId="{1A63B46C-DB4C-4ECC-9F2F-536A62462246}" destId="{F5EB0175-DB25-4DA5-A1FF-2C1DD7A30296}" srcOrd="6" destOrd="0" presId="urn:microsoft.com/office/officeart/2005/8/layout/vList2"/>
    <dgm:cxn modelId="{C92B4B39-E4A0-49CE-8FE9-563EA196DDFE}"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15 Mins (38.19%)</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15 – 30 Mins (39.98%)</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 45 Mins (14.46%)</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45 – 60 Mins (2.99</a:t>
          </a:r>
          <a:r>
            <a:rPr lang="en-US" altLang="zh-TW" dirty="0"/>
            <a:t>%)</a:t>
          </a:r>
          <a:endParaRPr lang="en-US" dirty="0"/>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dirty="0">
              <a:solidFill>
                <a:schemeClr val="bg1"/>
              </a:solidFill>
            </a:rPr>
            <a:t>White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3B63630D-14FA-4BF2-9F31-69BB364E47E9}" type="presOf" srcId="{C4E0ABEB-3598-4B11-B77B-AE42C2AF7E12}" destId="{1A63B46C-DB4C-4ECC-9F2F-536A62462246}" srcOrd="0" destOrd="0" presId="urn:microsoft.com/office/officeart/2005/8/layout/vList2"/>
    <dgm:cxn modelId="{62CB221D-DC01-4C02-A5DB-D3EE907EA959}" type="presOf" srcId="{1C40C867-3A8D-4191-89E7-0BF09215D21F}" destId="{F5EB0175-DB25-4DA5-A1FF-2C1DD7A30296}"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30B51537-C6F8-417B-AD85-DDF7078BE662}" type="presOf" srcId="{3663CB41-DD0A-49F5-ACDF-46ED665DEDB7}" destId="{E3F18493-935B-4EA6-A660-9861C5D05053}" srcOrd="0" destOrd="0" presId="urn:microsoft.com/office/officeart/2005/8/layout/vList2"/>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C373E587-64E4-4FD5-A7B7-D54409936FD7}" type="presOf" srcId="{9BAFA3C7-CBC9-496E-937C-90B8E6F899FE}" destId="{7512D635-F48A-4604-9542-CEC492E90CD3}" srcOrd="0" destOrd="0" presId="urn:microsoft.com/office/officeart/2005/8/layout/vList2"/>
    <dgm:cxn modelId="{9A6AFE91-DEAA-4681-995C-2F4FA73C909D}" type="presOf" srcId="{DC5AC8DD-29C3-4627-B860-A9D019D4161C}" destId="{4D76D7E5-6829-4FF1-A74D-D3A824C2D47A}"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E7DE2FA9-06E7-4E04-9DAA-E5F541158091}" srcId="{1C40C867-3A8D-4191-89E7-0BF09215D21F}" destId="{DCF2B880-9683-423E-B6D2-639D139ED587}" srcOrd="0" destOrd="0" parTransId="{52F6CEFE-B75D-4232-ACE5-758AD8156623}" sibTransId="{0D739397-749B-4F8F-8AC7-8280EF26087B}"/>
    <dgm:cxn modelId="{5B7C10BA-F8E2-4F75-BB9A-0C7977D1DC2E}" type="presOf" srcId="{4060CB7B-4932-418E-B709-C264BDD0BFC1}" destId="{B11A79D6-FCFF-47F4-A543-4503AA363073}" srcOrd="0" destOrd="0" presId="urn:microsoft.com/office/officeart/2005/8/layout/vList2"/>
    <dgm:cxn modelId="{E570BDD2-A9DB-4DB4-87FE-A27EF85A4CC6}" type="presOf" srcId="{6909151E-19E5-4E17-9EF2-101792793F31}" destId="{BF06FD24-3148-4EA7-BDF0-8CDA51F49515}" srcOrd="0" destOrd="0" presId="urn:microsoft.com/office/officeart/2005/8/layout/vList2"/>
    <dgm:cxn modelId="{F015A0E6-2398-4D7B-B852-447BEE2163BF}" type="presOf" srcId="{299D1E4F-4B0D-4748-ADC4-FD830A30659A}" destId="{E07E56D7-7B75-4FD9-B5FC-40E3F8283233}" srcOrd="0" destOrd="0" presId="urn:microsoft.com/office/officeart/2005/8/layout/vList2"/>
    <dgm:cxn modelId="{3E9D3AFB-32E8-4599-882D-9414C91C5063}" type="presOf" srcId="{DCF2B880-9683-423E-B6D2-639D139ED587}" destId="{ED5E8720-5F3B-4AFC-AB2F-37D94E018D24}" srcOrd="0" destOrd="0" presId="urn:microsoft.com/office/officeart/2005/8/layout/vList2"/>
    <dgm:cxn modelId="{EC1A9D4A-D424-4021-A1A9-1A699F1E2736}" type="presParOf" srcId="{1A63B46C-DB4C-4ECC-9F2F-536A62462246}" destId="{4D76D7E5-6829-4FF1-A74D-D3A824C2D47A}" srcOrd="0" destOrd="0" presId="urn:microsoft.com/office/officeart/2005/8/layout/vList2"/>
    <dgm:cxn modelId="{84956C19-CF17-4273-8951-8617697EEEEA}" type="presParOf" srcId="{1A63B46C-DB4C-4ECC-9F2F-536A62462246}" destId="{E3F18493-935B-4EA6-A660-9861C5D05053}" srcOrd="1" destOrd="0" presId="urn:microsoft.com/office/officeart/2005/8/layout/vList2"/>
    <dgm:cxn modelId="{76BBCE0A-4718-47EE-A906-8D33A3BD862B}" type="presParOf" srcId="{1A63B46C-DB4C-4ECC-9F2F-536A62462246}" destId="{E07E56D7-7B75-4FD9-B5FC-40E3F8283233}" srcOrd="2" destOrd="0" presId="urn:microsoft.com/office/officeart/2005/8/layout/vList2"/>
    <dgm:cxn modelId="{14727B27-5783-4890-BB04-E76272D02CAC}" type="presParOf" srcId="{1A63B46C-DB4C-4ECC-9F2F-536A62462246}" destId="{BF06FD24-3148-4EA7-BDF0-8CDA51F49515}" srcOrd="3" destOrd="0" presId="urn:microsoft.com/office/officeart/2005/8/layout/vList2"/>
    <dgm:cxn modelId="{542B1DE9-BEB2-4074-B5F7-7E433A9608ED}" type="presParOf" srcId="{1A63B46C-DB4C-4ECC-9F2F-536A62462246}" destId="{7512D635-F48A-4604-9542-CEC492E90CD3}" srcOrd="4" destOrd="0" presId="urn:microsoft.com/office/officeart/2005/8/layout/vList2"/>
    <dgm:cxn modelId="{2B974DF2-A88B-434E-982A-6B4DFA7C1129}" type="presParOf" srcId="{1A63B46C-DB4C-4ECC-9F2F-536A62462246}" destId="{B11A79D6-FCFF-47F4-A543-4503AA363073}" srcOrd="5" destOrd="0" presId="urn:microsoft.com/office/officeart/2005/8/layout/vList2"/>
    <dgm:cxn modelId="{A25A2626-2B4B-4956-84A8-242E4B5FAA75}" type="presParOf" srcId="{1A63B46C-DB4C-4ECC-9F2F-536A62462246}" destId="{F5EB0175-DB25-4DA5-A1FF-2C1DD7A30296}" srcOrd="6" destOrd="0" presId="urn:microsoft.com/office/officeart/2005/8/layout/vList2"/>
    <dgm:cxn modelId="{C92B4B39-E4A0-49CE-8FE9-563EA196DDFE}"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15 Mins</a:t>
          </a:r>
          <a:r>
            <a:rPr lang="zh-TW" altLang="en-US" dirty="0"/>
            <a:t> </a:t>
          </a:r>
          <a:r>
            <a:rPr lang="en-US" altLang="zh-TW" dirty="0"/>
            <a:t>(83.28%)</a:t>
          </a:r>
          <a:endParaRPr lang="en-US" dirty="0"/>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15 – 30 Mins</a:t>
          </a:r>
          <a:r>
            <a:rPr lang="zh-TW" altLang="en-US" dirty="0"/>
            <a:t> </a:t>
          </a:r>
          <a:r>
            <a:rPr lang="en-US" altLang="zh-TW" dirty="0"/>
            <a:t>(16.72%)</a:t>
          </a:r>
          <a:endParaRPr lang="en-US" dirty="0"/>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 45 Mins (0%)</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45 – 60 Mins (0%)</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dirty="0">
              <a:solidFill>
                <a:schemeClr val="bg1"/>
              </a:solidFill>
            </a:rPr>
            <a:t>White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3B63630D-14FA-4BF2-9F31-69BB364E47E9}" type="presOf" srcId="{C4E0ABEB-3598-4B11-B77B-AE42C2AF7E12}" destId="{1A63B46C-DB4C-4ECC-9F2F-536A62462246}" srcOrd="0" destOrd="0" presId="urn:microsoft.com/office/officeart/2005/8/layout/vList2"/>
    <dgm:cxn modelId="{62CB221D-DC01-4C02-A5DB-D3EE907EA959}" type="presOf" srcId="{1C40C867-3A8D-4191-89E7-0BF09215D21F}" destId="{F5EB0175-DB25-4DA5-A1FF-2C1DD7A30296}"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30B51537-C6F8-417B-AD85-DDF7078BE662}" type="presOf" srcId="{3663CB41-DD0A-49F5-ACDF-46ED665DEDB7}" destId="{E3F18493-935B-4EA6-A660-9861C5D05053}" srcOrd="0" destOrd="0" presId="urn:microsoft.com/office/officeart/2005/8/layout/vList2"/>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C373E587-64E4-4FD5-A7B7-D54409936FD7}" type="presOf" srcId="{9BAFA3C7-CBC9-496E-937C-90B8E6F899FE}" destId="{7512D635-F48A-4604-9542-CEC492E90CD3}" srcOrd="0" destOrd="0" presId="urn:microsoft.com/office/officeart/2005/8/layout/vList2"/>
    <dgm:cxn modelId="{9A6AFE91-DEAA-4681-995C-2F4FA73C909D}" type="presOf" srcId="{DC5AC8DD-29C3-4627-B860-A9D019D4161C}" destId="{4D76D7E5-6829-4FF1-A74D-D3A824C2D47A}"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E7DE2FA9-06E7-4E04-9DAA-E5F541158091}" srcId="{1C40C867-3A8D-4191-89E7-0BF09215D21F}" destId="{DCF2B880-9683-423E-B6D2-639D139ED587}" srcOrd="0" destOrd="0" parTransId="{52F6CEFE-B75D-4232-ACE5-758AD8156623}" sibTransId="{0D739397-749B-4F8F-8AC7-8280EF26087B}"/>
    <dgm:cxn modelId="{5B7C10BA-F8E2-4F75-BB9A-0C7977D1DC2E}" type="presOf" srcId="{4060CB7B-4932-418E-B709-C264BDD0BFC1}" destId="{B11A79D6-FCFF-47F4-A543-4503AA363073}" srcOrd="0" destOrd="0" presId="urn:microsoft.com/office/officeart/2005/8/layout/vList2"/>
    <dgm:cxn modelId="{E570BDD2-A9DB-4DB4-87FE-A27EF85A4CC6}" type="presOf" srcId="{6909151E-19E5-4E17-9EF2-101792793F31}" destId="{BF06FD24-3148-4EA7-BDF0-8CDA51F49515}" srcOrd="0" destOrd="0" presId="urn:microsoft.com/office/officeart/2005/8/layout/vList2"/>
    <dgm:cxn modelId="{F015A0E6-2398-4D7B-B852-447BEE2163BF}" type="presOf" srcId="{299D1E4F-4B0D-4748-ADC4-FD830A30659A}" destId="{E07E56D7-7B75-4FD9-B5FC-40E3F8283233}" srcOrd="0" destOrd="0" presId="urn:microsoft.com/office/officeart/2005/8/layout/vList2"/>
    <dgm:cxn modelId="{3E9D3AFB-32E8-4599-882D-9414C91C5063}" type="presOf" srcId="{DCF2B880-9683-423E-B6D2-639D139ED587}" destId="{ED5E8720-5F3B-4AFC-AB2F-37D94E018D24}" srcOrd="0" destOrd="0" presId="urn:microsoft.com/office/officeart/2005/8/layout/vList2"/>
    <dgm:cxn modelId="{EC1A9D4A-D424-4021-A1A9-1A699F1E2736}" type="presParOf" srcId="{1A63B46C-DB4C-4ECC-9F2F-536A62462246}" destId="{4D76D7E5-6829-4FF1-A74D-D3A824C2D47A}" srcOrd="0" destOrd="0" presId="urn:microsoft.com/office/officeart/2005/8/layout/vList2"/>
    <dgm:cxn modelId="{84956C19-CF17-4273-8951-8617697EEEEA}" type="presParOf" srcId="{1A63B46C-DB4C-4ECC-9F2F-536A62462246}" destId="{E3F18493-935B-4EA6-A660-9861C5D05053}" srcOrd="1" destOrd="0" presId="urn:microsoft.com/office/officeart/2005/8/layout/vList2"/>
    <dgm:cxn modelId="{76BBCE0A-4718-47EE-A906-8D33A3BD862B}" type="presParOf" srcId="{1A63B46C-DB4C-4ECC-9F2F-536A62462246}" destId="{E07E56D7-7B75-4FD9-B5FC-40E3F8283233}" srcOrd="2" destOrd="0" presId="urn:microsoft.com/office/officeart/2005/8/layout/vList2"/>
    <dgm:cxn modelId="{14727B27-5783-4890-BB04-E76272D02CAC}" type="presParOf" srcId="{1A63B46C-DB4C-4ECC-9F2F-536A62462246}" destId="{BF06FD24-3148-4EA7-BDF0-8CDA51F49515}" srcOrd="3" destOrd="0" presId="urn:microsoft.com/office/officeart/2005/8/layout/vList2"/>
    <dgm:cxn modelId="{542B1DE9-BEB2-4074-B5F7-7E433A9608ED}" type="presParOf" srcId="{1A63B46C-DB4C-4ECC-9F2F-536A62462246}" destId="{7512D635-F48A-4604-9542-CEC492E90CD3}" srcOrd="4" destOrd="0" presId="urn:microsoft.com/office/officeart/2005/8/layout/vList2"/>
    <dgm:cxn modelId="{2B974DF2-A88B-434E-982A-6B4DFA7C1129}" type="presParOf" srcId="{1A63B46C-DB4C-4ECC-9F2F-536A62462246}" destId="{B11A79D6-FCFF-47F4-A543-4503AA363073}" srcOrd="5" destOrd="0" presId="urn:microsoft.com/office/officeart/2005/8/layout/vList2"/>
    <dgm:cxn modelId="{A25A2626-2B4B-4956-84A8-242E4B5FAA75}" type="presParOf" srcId="{1A63B46C-DB4C-4ECC-9F2F-536A62462246}" destId="{F5EB0175-DB25-4DA5-A1FF-2C1DD7A30296}" srcOrd="6" destOrd="0" presId="urn:microsoft.com/office/officeart/2005/8/layout/vList2"/>
    <dgm:cxn modelId="{C92B4B39-E4A0-49CE-8FE9-563EA196DDFE}"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15 Mins (9.87%)</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15 – 30 Mins (43.67%)</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 45 Mins (24.73%)</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45 – 60 Mins (8.87%)</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dirty="0">
              <a:solidFill>
                <a:schemeClr val="bg1"/>
              </a:solidFill>
            </a:rPr>
            <a:t>White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3B63630D-14FA-4BF2-9F31-69BB364E47E9}" type="presOf" srcId="{C4E0ABEB-3598-4B11-B77B-AE42C2AF7E12}" destId="{1A63B46C-DB4C-4ECC-9F2F-536A62462246}" srcOrd="0" destOrd="0" presId="urn:microsoft.com/office/officeart/2005/8/layout/vList2"/>
    <dgm:cxn modelId="{62CB221D-DC01-4C02-A5DB-D3EE907EA959}" type="presOf" srcId="{1C40C867-3A8D-4191-89E7-0BF09215D21F}" destId="{F5EB0175-DB25-4DA5-A1FF-2C1DD7A30296}"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30B51537-C6F8-417B-AD85-DDF7078BE662}" type="presOf" srcId="{3663CB41-DD0A-49F5-ACDF-46ED665DEDB7}" destId="{E3F18493-935B-4EA6-A660-9861C5D05053}" srcOrd="0" destOrd="0" presId="urn:microsoft.com/office/officeart/2005/8/layout/vList2"/>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C373E587-64E4-4FD5-A7B7-D54409936FD7}" type="presOf" srcId="{9BAFA3C7-CBC9-496E-937C-90B8E6F899FE}" destId="{7512D635-F48A-4604-9542-CEC492E90CD3}" srcOrd="0" destOrd="0" presId="urn:microsoft.com/office/officeart/2005/8/layout/vList2"/>
    <dgm:cxn modelId="{9A6AFE91-DEAA-4681-995C-2F4FA73C909D}" type="presOf" srcId="{DC5AC8DD-29C3-4627-B860-A9D019D4161C}" destId="{4D76D7E5-6829-4FF1-A74D-D3A824C2D47A}"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E7DE2FA9-06E7-4E04-9DAA-E5F541158091}" srcId="{1C40C867-3A8D-4191-89E7-0BF09215D21F}" destId="{DCF2B880-9683-423E-B6D2-639D139ED587}" srcOrd="0" destOrd="0" parTransId="{52F6CEFE-B75D-4232-ACE5-758AD8156623}" sibTransId="{0D739397-749B-4F8F-8AC7-8280EF26087B}"/>
    <dgm:cxn modelId="{5B7C10BA-F8E2-4F75-BB9A-0C7977D1DC2E}" type="presOf" srcId="{4060CB7B-4932-418E-B709-C264BDD0BFC1}" destId="{B11A79D6-FCFF-47F4-A543-4503AA363073}" srcOrd="0" destOrd="0" presId="urn:microsoft.com/office/officeart/2005/8/layout/vList2"/>
    <dgm:cxn modelId="{E570BDD2-A9DB-4DB4-87FE-A27EF85A4CC6}" type="presOf" srcId="{6909151E-19E5-4E17-9EF2-101792793F31}" destId="{BF06FD24-3148-4EA7-BDF0-8CDA51F49515}" srcOrd="0" destOrd="0" presId="urn:microsoft.com/office/officeart/2005/8/layout/vList2"/>
    <dgm:cxn modelId="{F015A0E6-2398-4D7B-B852-447BEE2163BF}" type="presOf" srcId="{299D1E4F-4B0D-4748-ADC4-FD830A30659A}" destId="{E07E56D7-7B75-4FD9-B5FC-40E3F8283233}" srcOrd="0" destOrd="0" presId="urn:microsoft.com/office/officeart/2005/8/layout/vList2"/>
    <dgm:cxn modelId="{3E9D3AFB-32E8-4599-882D-9414C91C5063}" type="presOf" srcId="{DCF2B880-9683-423E-B6D2-639D139ED587}" destId="{ED5E8720-5F3B-4AFC-AB2F-37D94E018D24}" srcOrd="0" destOrd="0" presId="urn:microsoft.com/office/officeart/2005/8/layout/vList2"/>
    <dgm:cxn modelId="{EC1A9D4A-D424-4021-A1A9-1A699F1E2736}" type="presParOf" srcId="{1A63B46C-DB4C-4ECC-9F2F-536A62462246}" destId="{4D76D7E5-6829-4FF1-A74D-D3A824C2D47A}" srcOrd="0" destOrd="0" presId="urn:microsoft.com/office/officeart/2005/8/layout/vList2"/>
    <dgm:cxn modelId="{84956C19-CF17-4273-8951-8617697EEEEA}" type="presParOf" srcId="{1A63B46C-DB4C-4ECC-9F2F-536A62462246}" destId="{E3F18493-935B-4EA6-A660-9861C5D05053}" srcOrd="1" destOrd="0" presId="urn:microsoft.com/office/officeart/2005/8/layout/vList2"/>
    <dgm:cxn modelId="{76BBCE0A-4718-47EE-A906-8D33A3BD862B}" type="presParOf" srcId="{1A63B46C-DB4C-4ECC-9F2F-536A62462246}" destId="{E07E56D7-7B75-4FD9-B5FC-40E3F8283233}" srcOrd="2" destOrd="0" presId="urn:microsoft.com/office/officeart/2005/8/layout/vList2"/>
    <dgm:cxn modelId="{14727B27-5783-4890-BB04-E76272D02CAC}" type="presParOf" srcId="{1A63B46C-DB4C-4ECC-9F2F-536A62462246}" destId="{BF06FD24-3148-4EA7-BDF0-8CDA51F49515}" srcOrd="3" destOrd="0" presId="urn:microsoft.com/office/officeart/2005/8/layout/vList2"/>
    <dgm:cxn modelId="{542B1DE9-BEB2-4074-B5F7-7E433A9608ED}" type="presParOf" srcId="{1A63B46C-DB4C-4ECC-9F2F-536A62462246}" destId="{7512D635-F48A-4604-9542-CEC492E90CD3}" srcOrd="4" destOrd="0" presId="urn:microsoft.com/office/officeart/2005/8/layout/vList2"/>
    <dgm:cxn modelId="{2B974DF2-A88B-434E-982A-6B4DFA7C1129}" type="presParOf" srcId="{1A63B46C-DB4C-4ECC-9F2F-536A62462246}" destId="{B11A79D6-FCFF-47F4-A543-4503AA363073}" srcOrd="5" destOrd="0" presId="urn:microsoft.com/office/officeart/2005/8/layout/vList2"/>
    <dgm:cxn modelId="{A25A2626-2B4B-4956-84A8-242E4B5FAA75}" type="presParOf" srcId="{1A63B46C-DB4C-4ECC-9F2F-536A62462246}" destId="{F5EB0175-DB25-4DA5-A1FF-2C1DD7A30296}" srcOrd="6" destOrd="0" presId="urn:microsoft.com/office/officeart/2005/8/layout/vList2"/>
    <dgm:cxn modelId="{C92B4B39-E4A0-49CE-8FE9-563EA196DDFE}"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C4E0ABEB-3598-4B11-B77B-AE42C2AF7E12}" type="doc">
      <dgm:prSet loTypeId="urn:microsoft.com/office/officeart/2005/8/layout/process4" loCatId="list" qsTypeId="urn:microsoft.com/office/officeart/2005/8/quickstyle/simple1" qsCatId="simple" csTypeId="urn:microsoft.com/office/officeart/2005/8/colors/colorful1" csCatId="colorful" phldr="1"/>
      <dgm:spPr/>
      <dgm:t>
        <a:bodyPr/>
        <a:lstStyle/>
        <a:p>
          <a:endParaRPr lang="en-US"/>
        </a:p>
      </dgm:t>
    </dgm:pt>
    <dgm:pt modelId="{DC5AC8DD-29C3-4627-B860-A9D019D4161C}">
      <dgm:prSet phldrT="[Text]"/>
      <dgm:spPr/>
      <dgm:t>
        <a:bodyPr/>
        <a:lstStyle/>
        <a:p>
          <a:r>
            <a:rPr lang="en-US" dirty="0"/>
            <a:t>Travel Time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Below 30 Mins</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4060CB7B-4932-418E-B709-C264BDD0BFC1}">
      <dgm:prSet phldrT="[Text]"/>
      <dgm:spPr/>
      <dgm:t>
        <a:bodyPr/>
        <a:lstStyle/>
        <a:p>
          <a:r>
            <a:rPr lang="en-US" dirty="0"/>
            <a:t>30 – 40 Mins </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DCF2B880-9683-423E-B6D2-639D139ED587}">
      <dgm:prSet phldrT="[Text]"/>
      <dgm:spPr/>
      <dgm:t>
        <a:bodyPr/>
        <a:lstStyle/>
        <a:p>
          <a:r>
            <a:rPr lang="en-US" dirty="0"/>
            <a:t>40 – 50 Mins</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C1C1FB35-8F88-4F3A-A87C-7AF94BB13615}">
      <dgm:prSet phldrT="[Text]"/>
      <dgm:spPr/>
      <dgm:t>
        <a:bodyPr/>
        <a:lstStyle/>
        <a:p>
          <a:r>
            <a:rPr lang="en-US" dirty="0"/>
            <a:t>50 – 60 Mins</a:t>
          </a:r>
        </a:p>
      </dgm:t>
    </dgm:pt>
    <dgm:pt modelId="{D1863B6B-F536-4A85-8DFC-75D2743BE7FF}" type="parTrans" cxnId="{B8006391-586A-4005-BF90-2B36BC76293E}">
      <dgm:prSet/>
      <dgm:spPr/>
      <dgm:t>
        <a:bodyPr/>
        <a:lstStyle/>
        <a:p>
          <a:endParaRPr lang="en-US"/>
        </a:p>
      </dgm:t>
    </dgm:pt>
    <dgm:pt modelId="{A3EA1DE1-C905-49B0-A5F4-99883B84D19B}" type="sibTrans" cxnId="{B8006391-586A-4005-BF90-2B36BC76293E}">
      <dgm:prSet/>
      <dgm:spPr/>
      <dgm:t>
        <a:bodyPr/>
        <a:lstStyle/>
        <a:p>
          <a:endParaRPr lang="en-US"/>
        </a:p>
      </dgm:t>
    </dgm:pt>
    <dgm:pt modelId="{FFBC0566-F88E-472B-B3E1-9DDC643EDB10}">
      <dgm:prSet phldrT="[Text]"/>
      <dgm:spPr/>
      <dgm:t>
        <a:bodyPr/>
        <a:lstStyle/>
        <a:p>
          <a:r>
            <a:rPr lang="en-US" dirty="0"/>
            <a:t>Average Waiting Time</a:t>
          </a:r>
        </a:p>
      </dgm:t>
    </dgm:pt>
    <dgm:pt modelId="{E16AFD5A-57FB-4262-9747-D50EA16CFF2E}" type="parTrans" cxnId="{73DD8987-3727-4DCF-8C46-1AE2495CBFC7}">
      <dgm:prSet/>
      <dgm:spPr/>
      <dgm:t>
        <a:bodyPr/>
        <a:lstStyle/>
        <a:p>
          <a:endParaRPr lang="en-US"/>
        </a:p>
      </dgm:t>
    </dgm:pt>
    <dgm:pt modelId="{2E140D79-38C9-4F39-A986-749F6C7DC9FB}" type="sibTrans" cxnId="{73DD8987-3727-4DCF-8C46-1AE2495CBFC7}">
      <dgm:prSet/>
      <dgm:spPr/>
      <dgm:t>
        <a:bodyPr/>
        <a:lstStyle/>
        <a:p>
          <a:endParaRPr lang="en-US"/>
        </a:p>
      </dgm:t>
    </dgm:pt>
    <dgm:pt modelId="{59D7154D-6C84-4469-8BDD-35BA0F8C52DD}">
      <dgm:prSet phldrT="[Text]"/>
      <dgm:spPr/>
      <dgm:t>
        <a:bodyPr/>
        <a:lstStyle/>
        <a:p>
          <a:r>
            <a:rPr lang="en-US" dirty="0"/>
            <a:t>0</a:t>
          </a:r>
        </a:p>
      </dgm:t>
    </dgm:pt>
    <dgm:pt modelId="{71E481DC-397F-4037-AB7E-A7439B8764BB}" type="parTrans" cxnId="{AD82C896-A6A2-42A0-A478-7E58B2D9C551}">
      <dgm:prSet/>
      <dgm:spPr/>
      <dgm:t>
        <a:bodyPr/>
        <a:lstStyle/>
        <a:p>
          <a:endParaRPr lang="en-US"/>
        </a:p>
      </dgm:t>
    </dgm:pt>
    <dgm:pt modelId="{1144118B-9F1C-4FD7-9C19-5C94F8B88195}" type="sibTrans" cxnId="{AD82C896-A6A2-42A0-A478-7E58B2D9C551}">
      <dgm:prSet/>
      <dgm:spPr/>
      <dgm:t>
        <a:bodyPr/>
        <a:lstStyle/>
        <a:p>
          <a:endParaRPr lang="en-US"/>
        </a:p>
      </dgm:t>
    </dgm:pt>
    <dgm:pt modelId="{7571A066-DC76-42FD-AE05-E5145C0C62CD}">
      <dgm:prSet phldrT="[Text]"/>
      <dgm:spPr/>
      <dgm:t>
        <a:bodyPr/>
        <a:lstStyle/>
        <a:p>
          <a:r>
            <a:rPr lang="en-US" dirty="0"/>
            <a:t>1.82</a:t>
          </a:r>
        </a:p>
      </dgm:t>
    </dgm:pt>
    <dgm:pt modelId="{9BB08A43-DFF4-4750-9DC0-0A88EEF176AE}" type="parTrans" cxnId="{7EFC315F-22AF-4224-AA66-C64E05DD2571}">
      <dgm:prSet/>
      <dgm:spPr/>
      <dgm:t>
        <a:bodyPr/>
        <a:lstStyle/>
        <a:p>
          <a:endParaRPr lang="en-US"/>
        </a:p>
      </dgm:t>
    </dgm:pt>
    <dgm:pt modelId="{AA4F81B0-4657-484C-A125-282B4426D750}" type="sibTrans" cxnId="{7EFC315F-22AF-4224-AA66-C64E05DD2571}">
      <dgm:prSet/>
      <dgm:spPr/>
      <dgm:t>
        <a:bodyPr/>
        <a:lstStyle/>
        <a:p>
          <a:endParaRPr lang="en-US"/>
        </a:p>
      </dgm:t>
    </dgm:pt>
    <dgm:pt modelId="{60E45D5C-62CD-4755-9DA5-53B0340C7582}">
      <dgm:prSet phldrT="[Text]"/>
      <dgm:spPr/>
      <dgm:t>
        <a:bodyPr/>
        <a:lstStyle/>
        <a:p>
          <a:r>
            <a:rPr lang="en-US" dirty="0"/>
            <a:t>4.35</a:t>
          </a:r>
        </a:p>
      </dgm:t>
    </dgm:pt>
    <dgm:pt modelId="{CBDF5CE2-DC85-4112-BC19-D9ACB80BAAE4}" type="parTrans" cxnId="{DD072AD3-969A-400A-BF25-BBBCFF7BF504}">
      <dgm:prSet/>
      <dgm:spPr/>
      <dgm:t>
        <a:bodyPr/>
        <a:lstStyle/>
        <a:p>
          <a:endParaRPr lang="en-US"/>
        </a:p>
      </dgm:t>
    </dgm:pt>
    <dgm:pt modelId="{A65B704F-AD49-4AA5-8EF7-68682DD4983E}" type="sibTrans" cxnId="{DD072AD3-969A-400A-BF25-BBBCFF7BF504}">
      <dgm:prSet/>
      <dgm:spPr/>
      <dgm:t>
        <a:bodyPr/>
        <a:lstStyle/>
        <a:p>
          <a:endParaRPr lang="en-US"/>
        </a:p>
      </dgm:t>
    </dgm:pt>
    <dgm:pt modelId="{9A71DE26-A95A-4119-A00A-F089E8EF0FAC}">
      <dgm:prSet phldrT="[Text]"/>
      <dgm:spPr/>
      <dgm:t>
        <a:bodyPr/>
        <a:lstStyle/>
        <a:p>
          <a:r>
            <a:rPr lang="en-US" dirty="0"/>
            <a:t>11.84</a:t>
          </a:r>
        </a:p>
      </dgm:t>
    </dgm:pt>
    <dgm:pt modelId="{F3EA9BAC-306E-49D4-B7D1-D688EE34D453}" type="parTrans" cxnId="{71A04372-471E-405B-87A2-B5814110AA88}">
      <dgm:prSet/>
      <dgm:spPr/>
      <dgm:t>
        <a:bodyPr/>
        <a:lstStyle/>
        <a:p>
          <a:endParaRPr lang="en-US"/>
        </a:p>
      </dgm:t>
    </dgm:pt>
    <dgm:pt modelId="{41B9726C-59A5-4C67-A558-27D1FDC943B1}" type="sibTrans" cxnId="{71A04372-471E-405B-87A2-B5814110AA88}">
      <dgm:prSet/>
      <dgm:spPr/>
      <dgm:t>
        <a:bodyPr/>
        <a:lstStyle/>
        <a:p>
          <a:endParaRPr lang="en-US"/>
        </a:p>
      </dgm:t>
    </dgm:pt>
    <dgm:pt modelId="{BB0A0FA7-9FEF-45B1-8BBD-1C95060B3362}" type="pres">
      <dgm:prSet presAssocID="{C4E0ABEB-3598-4B11-B77B-AE42C2AF7E12}" presName="Name0" presStyleCnt="0">
        <dgm:presLayoutVars>
          <dgm:dir/>
          <dgm:animLvl val="lvl"/>
          <dgm:resizeHandles val="exact"/>
        </dgm:presLayoutVars>
      </dgm:prSet>
      <dgm:spPr/>
    </dgm:pt>
    <dgm:pt modelId="{AE42778F-9690-4BAE-A1D2-5D772DE0A383}" type="pres">
      <dgm:prSet presAssocID="{FFBC0566-F88E-472B-B3E1-9DDC643EDB10}" presName="boxAndChildren" presStyleCnt="0"/>
      <dgm:spPr/>
    </dgm:pt>
    <dgm:pt modelId="{2DD84A9B-E1D4-4CC4-8DF6-CC37006483EF}" type="pres">
      <dgm:prSet presAssocID="{FFBC0566-F88E-472B-B3E1-9DDC643EDB10}" presName="parentTextBox" presStyleLbl="node1" presStyleIdx="0" presStyleCnt="2"/>
      <dgm:spPr/>
    </dgm:pt>
    <dgm:pt modelId="{911AC27F-A0D9-4B23-8B54-BC78D398E741}" type="pres">
      <dgm:prSet presAssocID="{FFBC0566-F88E-472B-B3E1-9DDC643EDB10}" presName="entireBox" presStyleLbl="node1" presStyleIdx="0" presStyleCnt="2"/>
      <dgm:spPr/>
    </dgm:pt>
    <dgm:pt modelId="{734A85C2-2E2D-45F9-A61E-58C7FA93CDC3}" type="pres">
      <dgm:prSet presAssocID="{FFBC0566-F88E-472B-B3E1-9DDC643EDB10}" presName="descendantBox" presStyleCnt="0"/>
      <dgm:spPr/>
    </dgm:pt>
    <dgm:pt modelId="{F9E59955-FDB3-4F54-ADF4-E4E2134E8EB2}" type="pres">
      <dgm:prSet presAssocID="{59D7154D-6C84-4469-8BDD-35BA0F8C52DD}" presName="childTextBox" presStyleLbl="fgAccFollowNode1" presStyleIdx="0" presStyleCnt="8">
        <dgm:presLayoutVars>
          <dgm:bulletEnabled val="1"/>
        </dgm:presLayoutVars>
      </dgm:prSet>
      <dgm:spPr/>
    </dgm:pt>
    <dgm:pt modelId="{ACFCF68C-6554-40E5-A670-5CB9BA9DF763}" type="pres">
      <dgm:prSet presAssocID="{7571A066-DC76-42FD-AE05-E5145C0C62CD}" presName="childTextBox" presStyleLbl="fgAccFollowNode1" presStyleIdx="1" presStyleCnt="8">
        <dgm:presLayoutVars>
          <dgm:bulletEnabled val="1"/>
        </dgm:presLayoutVars>
      </dgm:prSet>
      <dgm:spPr/>
    </dgm:pt>
    <dgm:pt modelId="{0432AD1F-F51D-4CC4-8475-A7DF210FB4CA}" type="pres">
      <dgm:prSet presAssocID="{60E45D5C-62CD-4755-9DA5-53B0340C7582}" presName="childTextBox" presStyleLbl="fgAccFollowNode1" presStyleIdx="2" presStyleCnt="8">
        <dgm:presLayoutVars>
          <dgm:bulletEnabled val="1"/>
        </dgm:presLayoutVars>
      </dgm:prSet>
      <dgm:spPr/>
    </dgm:pt>
    <dgm:pt modelId="{1D401913-93F5-48E6-B943-7ADEEF1D6CB4}" type="pres">
      <dgm:prSet presAssocID="{9A71DE26-A95A-4119-A00A-F089E8EF0FAC}" presName="childTextBox" presStyleLbl="fgAccFollowNode1" presStyleIdx="3" presStyleCnt="8">
        <dgm:presLayoutVars>
          <dgm:bulletEnabled val="1"/>
        </dgm:presLayoutVars>
      </dgm:prSet>
      <dgm:spPr/>
    </dgm:pt>
    <dgm:pt modelId="{A8FE62E5-6D0A-4107-9426-CFCFED10A1B2}" type="pres">
      <dgm:prSet presAssocID="{B5E6EA39-DF86-4E9D-934D-50479D3EEF77}" presName="sp" presStyleCnt="0"/>
      <dgm:spPr/>
    </dgm:pt>
    <dgm:pt modelId="{BAC33283-F749-48FE-AFAD-EA73399CCB90}" type="pres">
      <dgm:prSet presAssocID="{DC5AC8DD-29C3-4627-B860-A9D019D4161C}" presName="arrowAndChildren" presStyleCnt="0"/>
      <dgm:spPr/>
    </dgm:pt>
    <dgm:pt modelId="{CB0E1E45-6777-499E-B05B-FCC4CE2E1692}" type="pres">
      <dgm:prSet presAssocID="{DC5AC8DD-29C3-4627-B860-A9D019D4161C}" presName="parentTextArrow" presStyleLbl="node1" presStyleIdx="0" presStyleCnt="2"/>
      <dgm:spPr/>
    </dgm:pt>
    <dgm:pt modelId="{632C45DE-7529-48B7-ABE6-DD41791A1EE6}" type="pres">
      <dgm:prSet presAssocID="{DC5AC8DD-29C3-4627-B860-A9D019D4161C}" presName="arrow" presStyleLbl="node1" presStyleIdx="1" presStyleCnt="2"/>
      <dgm:spPr/>
    </dgm:pt>
    <dgm:pt modelId="{254D6A13-45FE-4E50-9DE8-52C2335C221C}" type="pres">
      <dgm:prSet presAssocID="{DC5AC8DD-29C3-4627-B860-A9D019D4161C}" presName="descendantArrow" presStyleCnt="0"/>
      <dgm:spPr/>
    </dgm:pt>
    <dgm:pt modelId="{415313D6-4E07-4C2B-9AEB-7C0A0FEE47B0}" type="pres">
      <dgm:prSet presAssocID="{3663CB41-DD0A-49F5-ACDF-46ED665DEDB7}" presName="childTextArrow" presStyleLbl="fgAccFollowNode1" presStyleIdx="4" presStyleCnt="8">
        <dgm:presLayoutVars>
          <dgm:bulletEnabled val="1"/>
        </dgm:presLayoutVars>
      </dgm:prSet>
      <dgm:spPr/>
    </dgm:pt>
    <dgm:pt modelId="{C825CFC2-E72A-4D33-A319-9F2E2BD90396}" type="pres">
      <dgm:prSet presAssocID="{4060CB7B-4932-418E-B709-C264BDD0BFC1}" presName="childTextArrow" presStyleLbl="fgAccFollowNode1" presStyleIdx="5" presStyleCnt="8">
        <dgm:presLayoutVars>
          <dgm:bulletEnabled val="1"/>
        </dgm:presLayoutVars>
      </dgm:prSet>
      <dgm:spPr/>
    </dgm:pt>
    <dgm:pt modelId="{957EB1E0-5692-4DDC-BA90-222E4AE513EB}" type="pres">
      <dgm:prSet presAssocID="{DCF2B880-9683-423E-B6D2-639D139ED587}" presName="childTextArrow" presStyleLbl="fgAccFollowNode1" presStyleIdx="6" presStyleCnt="8">
        <dgm:presLayoutVars>
          <dgm:bulletEnabled val="1"/>
        </dgm:presLayoutVars>
      </dgm:prSet>
      <dgm:spPr/>
    </dgm:pt>
    <dgm:pt modelId="{2DD8CA93-01EA-40F1-82A2-4E7713E5CB27}" type="pres">
      <dgm:prSet presAssocID="{C1C1FB35-8F88-4F3A-A87C-7AF94BB13615}" presName="childTextArrow" presStyleLbl="fgAccFollowNode1" presStyleIdx="7" presStyleCnt="8">
        <dgm:presLayoutVars>
          <dgm:bulletEnabled val="1"/>
        </dgm:presLayoutVars>
      </dgm:prSet>
      <dgm:spPr/>
    </dgm:pt>
  </dgm:ptLst>
  <dgm:cxnLst>
    <dgm:cxn modelId="{BE62C502-A91C-45D8-9964-D11AB003BDB6}" type="presOf" srcId="{7571A066-DC76-42FD-AE05-E5145C0C62CD}" destId="{ACFCF68C-6554-40E5-A670-5CB9BA9DF763}" srcOrd="0" destOrd="0" presId="urn:microsoft.com/office/officeart/2005/8/layout/process4"/>
    <dgm:cxn modelId="{D89EC00E-C9F1-4B8C-8082-5B25841871C8}" type="presOf" srcId="{59D7154D-6C84-4469-8BDD-35BA0F8C52DD}" destId="{F9E59955-FDB3-4F54-ADF4-E4E2134E8EB2}" srcOrd="0" destOrd="0" presId="urn:microsoft.com/office/officeart/2005/8/layout/process4"/>
    <dgm:cxn modelId="{CA63CE1B-7CFB-498A-B171-B38064D67300}" type="presOf" srcId="{FFBC0566-F88E-472B-B3E1-9DDC643EDB10}" destId="{2DD84A9B-E1D4-4CC4-8DF6-CC37006483EF}" srcOrd="0" destOrd="0" presId="urn:microsoft.com/office/officeart/2005/8/layout/process4"/>
    <dgm:cxn modelId="{A7FEE11C-4FAF-4BAA-97AE-1B9C5881E37E}" type="presOf" srcId="{4060CB7B-4932-418E-B709-C264BDD0BFC1}" destId="{C825CFC2-E72A-4D33-A319-9F2E2BD90396}" srcOrd="0" destOrd="0" presId="urn:microsoft.com/office/officeart/2005/8/layout/process4"/>
    <dgm:cxn modelId="{F3F43630-8326-43B5-9164-1F6A153E3E99}" srcId="{DC5AC8DD-29C3-4627-B860-A9D019D4161C}" destId="{3663CB41-DD0A-49F5-ACDF-46ED665DEDB7}" srcOrd="0" destOrd="0" parTransId="{489AB330-BD69-47AD-A941-EA277B35569F}" sibTransId="{8CD6A291-48BF-4867-B391-FC4964035DE8}"/>
    <dgm:cxn modelId="{A2A1803D-3BE9-4AB9-AEE6-6CDCFF0C572A}" type="presOf" srcId="{60E45D5C-62CD-4755-9DA5-53B0340C7582}" destId="{0432AD1F-F51D-4CC4-8475-A7DF210FB4CA}" srcOrd="0" destOrd="0" presId="urn:microsoft.com/office/officeart/2005/8/layout/process4"/>
    <dgm:cxn modelId="{7EFC315F-22AF-4224-AA66-C64E05DD2571}" srcId="{FFBC0566-F88E-472B-B3E1-9DDC643EDB10}" destId="{7571A066-DC76-42FD-AE05-E5145C0C62CD}" srcOrd="1" destOrd="0" parTransId="{9BB08A43-DFF4-4750-9DC0-0A88EEF176AE}" sibTransId="{AA4F81B0-4657-484C-A125-282B4426D750}"/>
    <dgm:cxn modelId="{99D9CC60-4330-4D01-804F-FB16B7CA64FE}" type="presOf" srcId="{DC5AC8DD-29C3-4627-B860-A9D019D4161C}" destId="{632C45DE-7529-48B7-ABE6-DD41791A1EE6}" srcOrd="1" destOrd="0" presId="urn:microsoft.com/office/officeart/2005/8/layout/process4"/>
    <dgm:cxn modelId="{D672B864-A5B4-41DD-A76F-791C32B120B3}" type="presOf" srcId="{9A71DE26-A95A-4119-A00A-F089E8EF0FAC}" destId="{1D401913-93F5-48E6-B943-7ADEEF1D6CB4}" srcOrd="0" destOrd="0" presId="urn:microsoft.com/office/officeart/2005/8/layout/process4"/>
    <dgm:cxn modelId="{D330DC68-8185-4EAD-A147-E3C2355BFFCE}" type="presOf" srcId="{DC5AC8DD-29C3-4627-B860-A9D019D4161C}" destId="{CB0E1E45-6777-499E-B05B-FCC4CE2E1692}" srcOrd="0" destOrd="0" presId="urn:microsoft.com/office/officeart/2005/8/layout/process4"/>
    <dgm:cxn modelId="{676F616C-6D49-4048-8981-18DDCC617328}" srcId="{C4E0ABEB-3598-4B11-B77B-AE42C2AF7E12}" destId="{DC5AC8DD-29C3-4627-B860-A9D019D4161C}" srcOrd="0" destOrd="0" parTransId="{69FE2967-9D74-4530-998D-327B0F5D23C1}" sibTransId="{B5E6EA39-DF86-4E9D-934D-50479D3EEF77}"/>
    <dgm:cxn modelId="{71A04372-471E-405B-87A2-B5814110AA88}" srcId="{FFBC0566-F88E-472B-B3E1-9DDC643EDB10}" destId="{9A71DE26-A95A-4119-A00A-F089E8EF0FAC}" srcOrd="3" destOrd="0" parTransId="{F3EA9BAC-306E-49D4-B7D1-D688EE34D453}" sibTransId="{41B9726C-59A5-4C67-A558-27D1FDC943B1}"/>
    <dgm:cxn modelId="{43124A79-ECFF-4B12-B81B-515319D17C46}" type="presOf" srcId="{3663CB41-DD0A-49F5-ACDF-46ED665DEDB7}" destId="{415313D6-4E07-4C2B-9AEB-7C0A0FEE47B0}" srcOrd="0" destOrd="0" presId="urn:microsoft.com/office/officeart/2005/8/layout/process4"/>
    <dgm:cxn modelId="{2F5F3286-6625-4CCB-BB01-F651E79571CB}" type="presOf" srcId="{C4E0ABEB-3598-4B11-B77B-AE42C2AF7E12}" destId="{BB0A0FA7-9FEF-45B1-8BBD-1C95060B3362}" srcOrd="0" destOrd="0" presId="urn:microsoft.com/office/officeart/2005/8/layout/process4"/>
    <dgm:cxn modelId="{73DD8987-3727-4DCF-8C46-1AE2495CBFC7}" srcId="{C4E0ABEB-3598-4B11-B77B-AE42C2AF7E12}" destId="{FFBC0566-F88E-472B-B3E1-9DDC643EDB10}" srcOrd="1" destOrd="0" parTransId="{E16AFD5A-57FB-4262-9747-D50EA16CFF2E}" sibTransId="{2E140D79-38C9-4F39-A986-749F6C7DC9FB}"/>
    <dgm:cxn modelId="{B8006391-586A-4005-BF90-2B36BC76293E}" srcId="{DC5AC8DD-29C3-4627-B860-A9D019D4161C}" destId="{C1C1FB35-8F88-4F3A-A87C-7AF94BB13615}" srcOrd="3" destOrd="0" parTransId="{D1863B6B-F536-4A85-8DFC-75D2743BE7FF}" sibTransId="{A3EA1DE1-C905-49B0-A5F4-99883B84D19B}"/>
    <dgm:cxn modelId="{8D81CD92-6B06-4649-AC58-1538DCD0C8A6}" srcId="{DC5AC8DD-29C3-4627-B860-A9D019D4161C}" destId="{4060CB7B-4932-418E-B709-C264BDD0BFC1}" srcOrd="1" destOrd="0" parTransId="{9D493B1A-BD0D-4EA0-BC9D-D360E46240BD}" sibTransId="{383D8CE0-03BF-42D4-9D8E-A9CEBF858F8E}"/>
    <dgm:cxn modelId="{2BD24A96-ACF3-4C4D-9987-F16373120E59}" type="presOf" srcId="{DCF2B880-9683-423E-B6D2-639D139ED587}" destId="{957EB1E0-5692-4DDC-BA90-222E4AE513EB}" srcOrd="0" destOrd="0" presId="urn:microsoft.com/office/officeart/2005/8/layout/process4"/>
    <dgm:cxn modelId="{AD82C896-A6A2-42A0-A478-7E58B2D9C551}" srcId="{FFBC0566-F88E-472B-B3E1-9DDC643EDB10}" destId="{59D7154D-6C84-4469-8BDD-35BA0F8C52DD}" srcOrd="0" destOrd="0" parTransId="{71E481DC-397F-4037-AB7E-A7439B8764BB}" sibTransId="{1144118B-9F1C-4FD7-9C19-5C94F8B88195}"/>
    <dgm:cxn modelId="{FDDF7C9C-84BF-464E-AB28-ACA1D3518449}" type="presOf" srcId="{C1C1FB35-8F88-4F3A-A87C-7AF94BB13615}" destId="{2DD8CA93-01EA-40F1-82A2-4E7713E5CB27}" srcOrd="0" destOrd="0" presId="urn:microsoft.com/office/officeart/2005/8/layout/process4"/>
    <dgm:cxn modelId="{E7DE2FA9-06E7-4E04-9DAA-E5F541158091}" srcId="{DC5AC8DD-29C3-4627-B860-A9D019D4161C}" destId="{DCF2B880-9683-423E-B6D2-639D139ED587}" srcOrd="2" destOrd="0" parTransId="{52F6CEFE-B75D-4232-ACE5-758AD8156623}" sibTransId="{0D739397-749B-4F8F-8AC7-8280EF26087B}"/>
    <dgm:cxn modelId="{DD072AD3-969A-400A-BF25-BBBCFF7BF504}" srcId="{FFBC0566-F88E-472B-B3E1-9DDC643EDB10}" destId="{60E45D5C-62CD-4755-9DA5-53B0340C7582}" srcOrd="2" destOrd="0" parTransId="{CBDF5CE2-DC85-4112-BC19-D9ACB80BAAE4}" sibTransId="{A65B704F-AD49-4AA5-8EF7-68682DD4983E}"/>
    <dgm:cxn modelId="{6E16D4E7-C014-4736-882B-ACCE3C451A88}" type="presOf" srcId="{FFBC0566-F88E-472B-B3E1-9DDC643EDB10}" destId="{911AC27F-A0D9-4B23-8B54-BC78D398E741}" srcOrd="1" destOrd="0" presId="urn:microsoft.com/office/officeart/2005/8/layout/process4"/>
    <dgm:cxn modelId="{67B51B43-4DF0-4E7E-96CE-1373C0FEC238}" type="presParOf" srcId="{BB0A0FA7-9FEF-45B1-8BBD-1C95060B3362}" destId="{AE42778F-9690-4BAE-A1D2-5D772DE0A383}" srcOrd="0" destOrd="0" presId="urn:microsoft.com/office/officeart/2005/8/layout/process4"/>
    <dgm:cxn modelId="{3F853326-8B26-4A7C-A3A5-E6B4D7101337}" type="presParOf" srcId="{AE42778F-9690-4BAE-A1D2-5D772DE0A383}" destId="{2DD84A9B-E1D4-4CC4-8DF6-CC37006483EF}" srcOrd="0" destOrd="0" presId="urn:microsoft.com/office/officeart/2005/8/layout/process4"/>
    <dgm:cxn modelId="{A2F796B3-4FBB-4258-BF1F-8E14898D715A}" type="presParOf" srcId="{AE42778F-9690-4BAE-A1D2-5D772DE0A383}" destId="{911AC27F-A0D9-4B23-8B54-BC78D398E741}" srcOrd="1" destOrd="0" presId="urn:microsoft.com/office/officeart/2005/8/layout/process4"/>
    <dgm:cxn modelId="{AEE27BA5-6E75-4E90-925B-DB89BA8319A7}" type="presParOf" srcId="{AE42778F-9690-4BAE-A1D2-5D772DE0A383}" destId="{734A85C2-2E2D-45F9-A61E-58C7FA93CDC3}" srcOrd="2" destOrd="0" presId="urn:microsoft.com/office/officeart/2005/8/layout/process4"/>
    <dgm:cxn modelId="{7E99F5DF-BA3C-4031-BDCF-46E7973D815A}" type="presParOf" srcId="{734A85C2-2E2D-45F9-A61E-58C7FA93CDC3}" destId="{F9E59955-FDB3-4F54-ADF4-E4E2134E8EB2}" srcOrd="0" destOrd="0" presId="urn:microsoft.com/office/officeart/2005/8/layout/process4"/>
    <dgm:cxn modelId="{DBA332D1-86B8-4CDB-93F9-BD2A2519341D}" type="presParOf" srcId="{734A85C2-2E2D-45F9-A61E-58C7FA93CDC3}" destId="{ACFCF68C-6554-40E5-A670-5CB9BA9DF763}" srcOrd="1" destOrd="0" presId="urn:microsoft.com/office/officeart/2005/8/layout/process4"/>
    <dgm:cxn modelId="{4BAEAF1B-9369-42E4-8338-CD8D6A01ED01}" type="presParOf" srcId="{734A85C2-2E2D-45F9-A61E-58C7FA93CDC3}" destId="{0432AD1F-F51D-4CC4-8475-A7DF210FB4CA}" srcOrd="2" destOrd="0" presId="urn:microsoft.com/office/officeart/2005/8/layout/process4"/>
    <dgm:cxn modelId="{A6F1F906-18A1-4E5E-BB7A-94B46D701B79}" type="presParOf" srcId="{734A85C2-2E2D-45F9-A61E-58C7FA93CDC3}" destId="{1D401913-93F5-48E6-B943-7ADEEF1D6CB4}" srcOrd="3" destOrd="0" presId="urn:microsoft.com/office/officeart/2005/8/layout/process4"/>
    <dgm:cxn modelId="{C4214EB9-7A9A-4FE5-94E0-520B32CFA48C}" type="presParOf" srcId="{BB0A0FA7-9FEF-45B1-8BBD-1C95060B3362}" destId="{A8FE62E5-6D0A-4107-9426-CFCFED10A1B2}" srcOrd="1" destOrd="0" presId="urn:microsoft.com/office/officeart/2005/8/layout/process4"/>
    <dgm:cxn modelId="{0F7E217B-9749-4253-B953-E113BD9BA55F}" type="presParOf" srcId="{BB0A0FA7-9FEF-45B1-8BBD-1C95060B3362}" destId="{BAC33283-F749-48FE-AFAD-EA73399CCB90}" srcOrd="2" destOrd="0" presId="urn:microsoft.com/office/officeart/2005/8/layout/process4"/>
    <dgm:cxn modelId="{84671118-C1AF-43ED-8D71-BCC16B859D68}" type="presParOf" srcId="{BAC33283-F749-48FE-AFAD-EA73399CCB90}" destId="{CB0E1E45-6777-499E-B05B-FCC4CE2E1692}" srcOrd="0" destOrd="0" presId="urn:microsoft.com/office/officeart/2005/8/layout/process4"/>
    <dgm:cxn modelId="{C4056D64-7586-4EFF-840A-130939D45FDF}" type="presParOf" srcId="{BAC33283-F749-48FE-AFAD-EA73399CCB90}" destId="{632C45DE-7529-48B7-ABE6-DD41791A1EE6}" srcOrd="1" destOrd="0" presId="urn:microsoft.com/office/officeart/2005/8/layout/process4"/>
    <dgm:cxn modelId="{1AC633EF-6D09-46A6-A27E-715D9D6EFCB4}" type="presParOf" srcId="{BAC33283-F749-48FE-AFAD-EA73399CCB90}" destId="{254D6A13-45FE-4E50-9DE8-52C2335C221C}" srcOrd="2" destOrd="0" presId="urn:microsoft.com/office/officeart/2005/8/layout/process4"/>
    <dgm:cxn modelId="{AB9787CB-B632-47DD-A75D-8F5691B1BFA7}" type="presParOf" srcId="{254D6A13-45FE-4E50-9DE8-52C2335C221C}" destId="{415313D6-4E07-4C2B-9AEB-7C0A0FEE47B0}" srcOrd="0" destOrd="0" presId="urn:microsoft.com/office/officeart/2005/8/layout/process4"/>
    <dgm:cxn modelId="{ED3CBC32-25C2-4C1C-A46B-5FC91116BC3D}" type="presParOf" srcId="{254D6A13-45FE-4E50-9DE8-52C2335C221C}" destId="{C825CFC2-E72A-4D33-A319-9F2E2BD90396}" srcOrd="1" destOrd="0" presId="urn:microsoft.com/office/officeart/2005/8/layout/process4"/>
    <dgm:cxn modelId="{7EAF0E9C-7989-4CCF-80C3-EC346188FBBB}" type="presParOf" srcId="{254D6A13-45FE-4E50-9DE8-52C2335C221C}" destId="{957EB1E0-5692-4DDC-BA90-222E4AE513EB}" srcOrd="2" destOrd="0" presId="urn:microsoft.com/office/officeart/2005/8/layout/process4"/>
    <dgm:cxn modelId="{DD73568C-CDEC-4686-8917-CF556D5D744C}" type="presParOf" srcId="{254D6A13-45FE-4E50-9DE8-52C2335C221C}" destId="{2DD8CA93-01EA-40F1-82A2-4E7713E5CB27}" srcOrd="3"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30 – 40 %</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20- 30 %</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10 – 20 %</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0 – 10 %</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dirty="0">
              <a:solidFill>
                <a:schemeClr val="bg1"/>
              </a:solidFill>
            </a:rPr>
            <a:t>White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custLinFactNeighborX="2301">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custLinFactNeighborX="-1599" custLinFactNeighborY="-9799">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D0CE432E-A705-4A94-90AD-BF58DF169B55}" type="presOf" srcId="{DC5AC8DD-29C3-4627-B860-A9D019D4161C}" destId="{4D76D7E5-6829-4FF1-A74D-D3A824C2D47A}"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23400052-D9BC-457E-9D37-09556582522F}" type="presOf" srcId="{DCF2B880-9683-423E-B6D2-639D139ED587}" destId="{ED5E8720-5F3B-4AFC-AB2F-37D94E018D24}" srcOrd="0" destOrd="0" presId="urn:microsoft.com/office/officeart/2005/8/layout/vList2"/>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E94FD85A-7586-417B-A2CD-CA16D8EA1EAD}" type="presOf" srcId="{C4E0ABEB-3598-4B11-B77B-AE42C2AF7E12}" destId="{1A63B46C-DB4C-4ECC-9F2F-536A62462246}" srcOrd="0" destOrd="0" presId="urn:microsoft.com/office/officeart/2005/8/layout/vList2"/>
    <dgm:cxn modelId="{D8E6B880-E78A-483D-AD93-E3E39817082D}" type="presOf" srcId="{9BAFA3C7-CBC9-496E-937C-90B8E6F899FE}" destId="{7512D635-F48A-4604-9542-CEC492E90CD3}" srcOrd="0" destOrd="0" presId="urn:microsoft.com/office/officeart/2005/8/layout/vList2"/>
    <dgm:cxn modelId="{68903481-E49F-407A-B6C6-0E0EB3E09EB9}" type="presOf" srcId="{4060CB7B-4932-418E-B709-C264BDD0BFC1}" destId="{B11A79D6-FCFF-47F4-A543-4503AA363073}"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7117169D-889F-44CD-BD67-2BBEEB0BE53C}" type="presOf" srcId="{3663CB41-DD0A-49F5-ACDF-46ED665DEDB7}" destId="{E3F18493-935B-4EA6-A660-9861C5D05053}" srcOrd="0" destOrd="0" presId="urn:microsoft.com/office/officeart/2005/8/layout/vList2"/>
    <dgm:cxn modelId="{E7DE2FA9-06E7-4E04-9DAA-E5F541158091}" srcId="{1C40C867-3A8D-4191-89E7-0BF09215D21F}" destId="{DCF2B880-9683-423E-B6D2-639D139ED587}" srcOrd="0" destOrd="0" parTransId="{52F6CEFE-B75D-4232-ACE5-758AD8156623}" sibTransId="{0D739397-749B-4F8F-8AC7-8280EF26087B}"/>
    <dgm:cxn modelId="{0DFF4FBD-76A4-4C15-9843-813E70DBC809}" type="presOf" srcId="{6909151E-19E5-4E17-9EF2-101792793F31}" destId="{BF06FD24-3148-4EA7-BDF0-8CDA51F49515}" srcOrd="0" destOrd="0" presId="urn:microsoft.com/office/officeart/2005/8/layout/vList2"/>
    <dgm:cxn modelId="{CAD22BF1-B45A-4E08-B00B-779BD6B1FE1B}" type="presOf" srcId="{299D1E4F-4B0D-4748-ADC4-FD830A30659A}" destId="{E07E56D7-7B75-4FD9-B5FC-40E3F8283233}" srcOrd="0" destOrd="0" presId="urn:microsoft.com/office/officeart/2005/8/layout/vList2"/>
    <dgm:cxn modelId="{94711EF6-A3BF-4D86-ACA8-00A04C06676F}" type="presOf" srcId="{1C40C867-3A8D-4191-89E7-0BF09215D21F}" destId="{F5EB0175-DB25-4DA5-A1FF-2C1DD7A30296}" srcOrd="0" destOrd="0" presId="urn:microsoft.com/office/officeart/2005/8/layout/vList2"/>
    <dgm:cxn modelId="{7114C108-47A2-4108-A71E-13BF517696DE}" type="presParOf" srcId="{1A63B46C-DB4C-4ECC-9F2F-536A62462246}" destId="{4D76D7E5-6829-4FF1-A74D-D3A824C2D47A}" srcOrd="0" destOrd="0" presId="urn:microsoft.com/office/officeart/2005/8/layout/vList2"/>
    <dgm:cxn modelId="{40C927D0-0942-4645-861D-ED4960B7F56A}" type="presParOf" srcId="{1A63B46C-DB4C-4ECC-9F2F-536A62462246}" destId="{E3F18493-935B-4EA6-A660-9861C5D05053}" srcOrd="1" destOrd="0" presId="urn:microsoft.com/office/officeart/2005/8/layout/vList2"/>
    <dgm:cxn modelId="{BCAD3D87-B0D7-4F4C-B0A8-11381BD731DB}" type="presParOf" srcId="{1A63B46C-DB4C-4ECC-9F2F-536A62462246}" destId="{E07E56D7-7B75-4FD9-B5FC-40E3F8283233}" srcOrd="2" destOrd="0" presId="urn:microsoft.com/office/officeart/2005/8/layout/vList2"/>
    <dgm:cxn modelId="{F6AA6653-DD46-4CBB-A07F-7387FD423538}" type="presParOf" srcId="{1A63B46C-DB4C-4ECC-9F2F-536A62462246}" destId="{BF06FD24-3148-4EA7-BDF0-8CDA51F49515}" srcOrd="3" destOrd="0" presId="urn:microsoft.com/office/officeart/2005/8/layout/vList2"/>
    <dgm:cxn modelId="{E038FD2E-962B-49AC-9B05-68D84F9B2BCF}" type="presParOf" srcId="{1A63B46C-DB4C-4ECC-9F2F-536A62462246}" destId="{7512D635-F48A-4604-9542-CEC492E90CD3}" srcOrd="4" destOrd="0" presId="urn:microsoft.com/office/officeart/2005/8/layout/vList2"/>
    <dgm:cxn modelId="{94EC0C06-F1EE-4CFD-A764-9B2F0348CA87}" type="presParOf" srcId="{1A63B46C-DB4C-4ECC-9F2F-536A62462246}" destId="{B11A79D6-FCFF-47F4-A543-4503AA363073}" srcOrd="5" destOrd="0" presId="urn:microsoft.com/office/officeart/2005/8/layout/vList2"/>
    <dgm:cxn modelId="{0F0E474E-CD8F-468C-BD9D-343AE177F37D}" type="presParOf" srcId="{1A63B46C-DB4C-4ECC-9F2F-536A62462246}" destId="{F5EB0175-DB25-4DA5-A1FF-2C1DD7A30296}" srcOrd="6" destOrd="0" presId="urn:microsoft.com/office/officeart/2005/8/layout/vList2"/>
    <dgm:cxn modelId="{78466920-48B7-4966-99DF-05C8BFA483C4}"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60 – 40 %</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40 - 30 %</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30 -10 %	</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IN" dirty="0"/>
            <a:t>0 – 10%</a:t>
          </a:r>
          <a:endParaRPr lang="en-US" dirty="0"/>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a:solidFill>
                <a:schemeClr val="bg1"/>
              </a:solidFill>
            </a:rPr>
            <a:t>White</a:t>
          </a:r>
          <a:endParaRPr lang="en-US" dirty="0">
            <a:solidFill>
              <a:schemeClr val="bg1"/>
            </a:solidFill>
          </a:endParaRP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custLinFactNeighborX="2301">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custLinFactNeighborX="-1599" custLinFactNeighborY="-9799">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D0CE432E-A705-4A94-90AD-BF58DF169B55}" type="presOf" srcId="{DC5AC8DD-29C3-4627-B860-A9D019D4161C}" destId="{4D76D7E5-6829-4FF1-A74D-D3A824C2D47A}"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23400052-D9BC-457E-9D37-09556582522F}" type="presOf" srcId="{DCF2B880-9683-423E-B6D2-639D139ED587}" destId="{ED5E8720-5F3B-4AFC-AB2F-37D94E018D24}" srcOrd="0" destOrd="0" presId="urn:microsoft.com/office/officeart/2005/8/layout/vList2"/>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E94FD85A-7586-417B-A2CD-CA16D8EA1EAD}" type="presOf" srcId="{C4E0ABEB-3598-4B11-B77B-AE42C2AF7E12}" destId="{1A63B46C-DB4C-4ECC-9F2F-536A62462246}" srcOrd="0" destOrd="0" presId="urn:microsoft.com/office/officeart/2005/8/layout/vList2"/>
    <dgm:cxn modelId="{D8E6B880-E78A-483D-AD93-E3E39817082D}" type="presOf" srcId="{9BAFA3C7-CBC9-496E-937C-90B8E6F899FE}" destId="{7512D635-F48A-4604-9542-CEC492E90CD3}" srcOrd="0" destOrd="0" presId="urn:microsoft.com/office/officeart/2005/8/layout/vList2"/>
    <dgm:cxn modelId="{68903481-E49F-407A-B6C6-0E0EB3E09EB9}" type="presOf" srcId="{4060CB7B-4932-418E-B709-C264BDD0BFC1}" destId="{B11A79D6-FCFF-47F4-A543-4503AA363073}"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7117169D-889F-44CD-BD67-2BBEEB0BE53C}" type="presOf" srcId="{3663CB41-DD0A-49F5-ACDF-46ED665DEDB7}" destId="{E3F18493-935B-4EA6-A660-9861C5D05053}" srcOrd="0" destOrd="0" presId="urn:microsoft.com/office/officeart/2005/8/layout/vList2"/>
    <dgm:cxn modelId="{E7DE2FA9-06E7-4E04-9DAA-E5F541158091}" srcId="{1C40C867-3A8D-4191-89E7-0BF09215D21F}" destId="{DCF2B880-9683-423E-B6D2-639D139ED587}" srcOrd="0" destOrd="0" parTransId="{52F6CEFE-B75D-4232-ACE5-758AD8156623}" sibTransId="{0D739397-749B-4F8F-8AC7-8280EF26087B}"/>
    <dgm:cxn modelId="{0DFF4FBD-76A4-4C15-9843-813E70DBC809}" type="presOf" srcId="{6909151E-19E5-4E17-9EF2-101792793F31}" destId="{BF06FD24-3148-4EA7-BDF0-8CDA51F49515}" srcOrd="0" destOrd="0" presId="urn:microsoft.com/office/officeart/2005/8/layout/vList2"/>
    <dgm:cxn modelId="{CAD22BF1-B45A-4E08-B00B-779BD6B1FE1B}" type="presOf" srcId="{299D1E4F-4B0D-4748-ADC4-FD830A30659A}" destId="{E07E56D7-7B75-4FD9-B5FC-40E3F8283233}" srcOrd="0" destOrd="0" presId="urn:microsoft.com/office/officeart/2005/8/layout/vList2"/>
    <dgm:cxn modelId="{94711EF6-A3BF-4D86-ACA8-00A04C06676F}" type="presOf" srcId="{1C40C867-3A8D-4191-89E7-0BF09215D21F}" destId="{F5EB0175-DB25-4DA5-A1FF-2C1DD7A30296}" srcOrd="0" destOrd="0" presId="urn:microsoft.com/office/officeart/2005/8/layout/vList2"/>
    <dgm:cxn modelId="{7114C108-47A2-4108-A71E-13BF517696DE}" type="presParOf" srcId="{1A63B46C-DB4C-4ECC-9F2F-536A62462246}" destId="{4D76D7E5-6829-4FF1-A74D-D3A824C2D47A}" srcOrd="0" destOrd="0" presId="urn:microsoft.com/office/officeart/2005/8/layout/vList2"/>
    <dgm:cxn modelId="{40C927D0-0942-4645-861D-ED4960B7F56A}" type="presParOf" srcId="{1A63B46C-DB4C-4ECC-9F2F-536A62462246}" destId="{E3F18493-935B-4EA6-A660-9861C5D05053}" srcOrd="1" destOrd="0" presId="urn:microsoft.com/office/officeart/2005/8/layout/vList2"/>
    <dgm:cxn modelId="{BCAD3D87-B0D7-4F4C-B0A8-11381BD731DB}" type="presParOf" srcId="{1A63B46C-DB4C-4ECC-9F2F-536A62462246}" destId="{E07E56D7-7B75-4FD9-B5FC-40E3F8283233}" srcOrd="2" destOrd="0" presId="urn:microsoft.com/office/officeart/2005/8/layout/vList2"/>
    <dgm:cxn modelId="{F6AA6653-DD46-4CBB-A07F-7387FD423538}" type="presParOf" srcId="{1A63B46C-DB4C-4ECC-9F2F-536A62462246}" destId="{BF06FD24-3148-4EA7-BDF0-8CDA51F49515}" srcOrd="3" destOrd="0" presId="urn:microsoft.com/office/officeart/2005/8/layout/vList2"/>
    <dgm:cxn modelId="{E038FD2E-962B-49AC-9B05-68D84F9B2BCF}" type="presParOf" srcId="{1A63B46C-DB4C-4ECC-9F2F-536A62462246}" destId="{7512D635-F48A-4604-9542-CEC492E90CD3}" srcOrd="4" destOrd="0" presId="urn:microsoft.com/office/officeart/2005/8/layout/vList2"/>
    <dgm:cxn modelId="{94EC0C06-F1EE-4CFD-A764-9B2F0348CA87}" type="presParOf" srcId="{1A63B46C-DB4C-4ECC-9F2F-536A62462246}" destId="{B11A79D6-FCFF-47F4-A543-4503AA363073}" srcOrd="5" destOrd="0" presId="urn:microsoft.com/office/officeart/2005/8/layout/vList2"/>
    <dgm:cxn modelId="{0F0E474E-CD8F-468C-BD9D-343AE177F37D}" type="presParOf" srcId="{1A63B46C-DB4C-4ECC-9F2F-536A62462246}" destId="{F5EB0175-DB25-4DA5-A1FF-2C1DD7A30296}" srcOrd="6" destOrd="0" presId="urn:microsoft.com/office/officeart/2005/8/layout/vList2"/>
    <dgm:cxn modelId="{78466920-48B7-4966-99DF-05C8BFA483C4}"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70 – 50 %</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50 - 30 %</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30 -10 %	</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IN"/>
            <a:t>0 – 10%</a:t>
          </a:r>
          <a:endParaRPr lang="en-US" dirty="0"/>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a:solidFill>
                <a:schemeClr val="bg1"/>
              </a:solidFill>
            </a:rPr>
            <a:t>White</a:t>
          </a:r>
          <a:endParaRPr lang="en-US" dirty="0">
            <a:solidFill>
              <a:schemeClr val="bg1"/>
            </a:solidFill>
          </a:endParaRP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custLinFactNeighborX="2301">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custLinFactNeighborX="-1599" custLinFactNeighborY="-9799">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D0CE432E-A705-4A94-90AD-BF58DF169B55}" type="presOf" srcId="{DC5AC8DD-29C3-4627-B860-A9D019D4161C}" destId="{4D76D7E5-6829-4FF1-A74D-D3A824C2D47A}"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23400052-D9BC-457E-9D37-09556582522F}" type="presOf" srcId="{DCF2B880-9683-423E-B6D2-639D139ED587}" destId="{ED5E8720-5F3B-4AFC-AB2F-37D94E018D24}" srcOrd="0" destOrd="0" presId="urn:microsoft.com/office/officeart/2005/8/layout/vList2"/>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E94FD85A-7586-417B-A2CD-CA16D8EA1EAD}" type="presOf" srcId="{C4E0ABEB-3598-4B11-B77B-AE42C2AF7E12}" destId="{1A63B46C-DB4C-4ECC-9F2F-536A62462246}" srcOrd="0" destOrd="0" presId="urn:microsoft.com/office/officeart/2005/8/layout/vList2"/>
    <dgm:cxn modelId="{D8E6B880-E78A-483D-AD93-E3E39817082D}" type="presOf" srcId="{9BAFA3C7-CBC9-496E-937C-90B8E6F899FE}" destId="{7512D635-F48A-4604-9542-CEC492E90CD3}" srcOrd="0" destOrd="0" presId="urn:microsoft.com/office/officeart/2005/8/layout/vList2"/>
    <dgm:cxn modelId="{68903481-E49F-407A-B6C6-0E0EB3E09EB9}" type="presOf" srcId="{4060CB7B-4932-418E-B709-C264BDD0BFC1}" destId="{B11A79D6-FCFF-47F4-A543-4503AA363073}"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7117169D-889F-44CD-BD67-2BBEEB0BE53C}" type="presOf" srcId="{3663CB41-DD0A-49F5-ACDF-46ED665DEDB7}" destId="{E3F18493-935B-4EA6-A660-9861C5D05053}" srcOrd="0" destOrd="0" presId="urn:microsoft.com/office/officeart/2005/8/layout/vList2"/>
    <dgm:cxn modelId="{E7DE2FA9-06E7-4E04-9DAA-E5F541158091}" srcId="{1C40C867-3A8D-4191-89E7-0BF09215D21F}" destId="{DCF2B880-9683-423E-B6D2-639D139ED587}" srcOrd="0" destOrd="0" parTransId="{52F6CEFE-B75D-4232-ACE5-758AD8156623}" sibTransId="{0D739397-749B-4F8F-8AC7-8280EF26087B}"/>
    <dgm:cxn modelId="{0DFF4FBD-76A4-4C15-9843-813E70DBC809}" type="presOf" srcId="{6909151E-19E5-4E17-9EF2-101792793F31}" destId="{BF06FD24-3148-4EA7-BDF0-8CDA51F49515}" srcOrd="0" destOrd="0" presId="urn:microsoft.com/office/officeart/2005/8/layout/vList2"/>
    <dgm:cxn modelId="{CAD22BF1-B45A-4E08-B00B-779BD6B1FE1B}" type="presOf" srcId="{299D1E4F-4B0D-4748-ADC4-FD830A30659A}" destId="{E07E56D7-7B75-4FD9-B5FC-40E3F8283233}" srcOrd="0" destOrd="0" presId="urn:microsoft.com/office/officeart/2005/8/layout/vList2"/>
    <dgm:cxn modelId="{94711EF6-A3BF-4D86-ACA8-00A04C06676F}" type="presOf" srcId="{1C40C867-3A8D-4191-89E7-0BF09215D21F}" destId="{F5EB0175-DB25-4DA5-A1FF-2C1DD7A30296}" srcOrd="0" destOrd="0" presId="urn:microsoft.com/office/officeart/2005/8/layout/vList2"/>
    <dgm:cxn modelId="{7114C108-47A2-4108-A71E-13BF517696DE}" type="presParOf" srcId="{1A63B46C-DB4C-4ECC-9F2F-536A62462246}" destId="{4D76D7E5-6829-4FF1-A74D-D3A824C2D47A}" srcOrd="0" destOrd="0" presId="urn:microsoft.com/office/officeart/2005/8/layout/vList2"/>
    <dgm:cxn modelId="{40C927D0-0942-4645-861D-ED4960B7F56A}" type="presParOf" srcId="{1A63B46C-DB4C-4ECC-9F2F-536A62462246}" destId="{E3F18493-935B-4EA6-A660-9861C5D05053}" srcOrd="1" destOrd="0" presId="urn:microsoft.com/office/officeart/2005/8/layout/vList2"/>
    <dgm:cxn modelId="{BCAD3D87-B0D7-4F4C-B0A8-11381BD731DB}" type="presParOf" srcId="{1A63B46C-DB4C-4ECC-9F2F-536A62462246}" destId="{E07E56D7-7B75-4FD9-B5FC-40E3F8283233}" srcOrd="2" destOrd="0" presId="urn:microsoft.com/office/officeart/2005/8/layout/vList2"/>
    <dgm:cxn modelId="{F6AA6653-DD46-4CBB-A07F-7387FD423538}" type="presParOf" srcId="{1A63B46C-DB4C-4ECC-9F2F-536A62462246}" destId="{BF06FD24-3148-4EA7-BDF0-8CDA51F49515}" srcOrd="3" destOrd="0" presId="urn:microsoft.com/office/officeart/2005/8/layout/vList2"/>
    <dgm:cxn modelId="{E038FD2E-962B-49AC-9B05-68D84F9B2BCF}" type="presParOf" srcId="{1A63B46C-DB4C-4ECC-9F2F-536A62462246}" destId="{7512D635-F48A-4604-9542-CEC492E90CD3}" srcOrd="4" destOrd="0" presId="urn:microsoft.com/office/officeart/2005/8/layout/vList2"/>
    <dgm:cxn modelId="{94EC0C06-F1EE-4CFD-A764-9B2F0348CA87}" type="presParOf" srcId="{1A63B46C-DB4C-4ECC-9F2F-536A62462246}" destId="{B11A79D6-FCFF-47F4-A543-4503AA363073}" srcOrd="5" destOrd="0" presId="urn:microsoft.com/office/officeart/2005/8/layout/vList2"/>
    <dgm:cxn modelId="{0F0E474E-CD8F-468C-BD9D-343AE177F37D}" type="presParOf" srcId="{1A63B46C-DB4C-4ECC-9F2F-536A62462246}" destId="{F5EB0175-DB25-4DA5-A1FF-2C1DD7A30296}" srcOrd="6" destOrd="0" presId="urn:microsoft.com/office/officeart/2005/8/layout/vList2"/>
    <dgm:cxn modelId="{78466920-48B7-4966-99DF-05C8BFA483C4}"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7 Mins</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8 - 15 Mins</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15 -22 Mins</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23 – 30 Mins</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a:solidFill>
                <a:schemeClr val="bg1"/>
              </a:solidFill>
            </a:rPr>
            <a:t>White</a:t>
          </a:r>
          <a:endParaRPr lang="en-US" dirty="0">
            <a:solidFill>
              <a:schemeClr val="bg1"/>
            </a:solidFill>
          </a:endParaRP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custLinFactNeighborX="2301">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custLinFactNeighborX="-1599" custLinFactNeighborY="-9799">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D0CE432E-A705-4A94-90AD-BF58DF169B55}" type="presOf" srcId="{DC5AC8DD-29C3-4627-B860-A9D019D4161C}" destId="{4D76D7E5-6829-4FF1-A74D-D3A824C2D47A}"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23400052-D9BC-457E-9D37-09556582522F}" type="presOf" srcId="{DCF2B880-9683-423E-B6D2-639D139ED587}" destId="{ED5E8720-5F3B-4AFC-AB2F-37D94E018D24}" srcOrd="0" destOrd="0" presId="urn:microsoft.com/office/officeart/2005/8/layout/vList2"/>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E94FD85A-7586-417B-A2CD-CA16D8EA1EAD}" type="presOf" srcId="{C4E0ABEB-3598-4B11-B77B-AE42C2AF7E12}" destId="{1A63B46C-DB4C-4ECC-9F2F-536A62462246}" srcOrd="0" destOrd="0" presId="urn:microsoft.com/office/officeart/2005/8/layout/vList2"/>
    <dgm:cxn modelId="{D8E6B880-E78A-483D-AD93-E3E39817082D}" type="presOf" srcId="{9BAFA3C7-CBC9-496E-937C-90B8E6F899FE}" destId="{7512D635-F48A-4604-9542-CEC492E90CD3}" srcOrd="0" destOrd="0" presId="urn:microsoft.com/office/officeart/2005/8/layout/vList2"/>
    <dgm:cxn modelId="{68903481-E49F-407A-B6C6-0E0EB3E09EB9}" type="presOf" srcId="{4060CB7B-4932-418E-B709-C264BDD0BFC1}" destId="{B11A79D6-FCFF-47F4-A543-4503AA363073}"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7117169D-889F-44CD-BD67-2BBEEB0BE53C}" type="presOf" srcId="{3663CB41-DD0A-49F5-ACDF-46ED665DEDB7}" destId="{E3F18493-935B-4EA6-A660-9861C5D05053}" srcOrd="0" destOrd="0" presId="urn:microsoft.com/office/officeart/2005/8/layout/vList2"/>
    <dgm:cxn modelId="{E7DE2FA9-06E7-4E04-9DAA-E5F541158091}" srcId="{1C40C867-3A8D-4191-89E7-0BF09215D21F}" destId="{DCF2B880-9683-423E-B6D2-639D139ED587}" srcOrd="0" destOrd="0" parTransId="{52F6CEFE-B75D-4232-ACE5-758AD8156623}" sibTransId="{0D739397-749B-4F8F-8AC7-8280EF26087B}"/>
    <dgm:cxn modelId="{0DFF4FBD-76A4-4C15-9843-813E70DBC809}" type="presOf" srcId="{6909151E-19E5-4E17-9EF2-101792793F31}" destId="{BF06FD24-3148-4EA7-BDF0-8CDA51F49515}" srcOrd="0" destOrd="0" presId="urn:microsoft.com/office/officeart/2005/8/layout/vList2"/>
    <dgm:cxn modelId="{CAD22BF1-B45A-4E08-B00B-779BD6B1FE1B}" type="presOf" srcId="{299D1E4F-4B0D-4748-ADC4-FD830A30659A}" destId="{E07E56D7-7B75-4FD9-B5FC-40E3F8283233}" srcOrd="0" destOrd="0" presId="urn:microsoft.com/office/officeart/2005/8/layout/vList2"/>
    <dgm:cxn modelId="{94711EF6-A3BF-4D86-ACA8-00A04C06676F}" type="presOf" srcId="{1C40C867-3A8D-4191-89E7-0BF09215D21F}" destId="{F5EB0175-DB25-4DA5-A1FF-2C1DD7A30296}" srcOrd="0" destOrd="0" presId="urn:microsoft.com/office/officeart/2005/8/layout/vList2"/>
    <dgm:cxn modelId="{7114C108-47A2-4108-A71E-13BF517696DE}" type="presParOf" srcId="{1A63B46C-DB4C-4ECC-9F2F-536A62462246}" destId="{4D76D7E5-6829-4FF1-A74D-D3A824C2D47A}" srcOrd="0" destOrd="0" presId="urn:microsoft.com/office/officeart/2005/8/layout/vList2"/>
    <dgm:cxn modelId="{40C927D0-0942-4645-861D-ED4960B7F56A}" type="presParOf" srcId="{1A63B46C-DB4C-4ECC-9F2F-536A62462246}" destId="{E3F18493-935B-4EA6-A660-9861C5D05053}" srcOrd="1" destOrd="0" presId="urn:microsoft.com/office/officeart/2005/8/layout/vList2"/>
    <dgm:cxn modelId="{BCAD3D87-B0D7-4F4C-B0A8-11381BD731DB}" type="presParOf" srcId="{1A63B46C-DB4C-4ECC-9F2F-536A62462246}" destId="{E07E56D7-7B75-4FD9-B5FC-40E3F8283233}" srcOrd="2" destOrd="0" presId="urn:microsoft.com/office/officeart/2005/8/layout/vList2"/>
    <dgm:cxn modelId="{F6AA6653-DD46-4CBB-A07F-7387FD423538}" type="presParOf" srcId="{1A63B46C-DB4C-4ECC-9F2F-536A62462246}" destId="{BF06FD24-3148-4EA7-BDF0-8CDA51F49515}" srcOrd="3" destOrd="0" presId="urn:microsoft.com/office/officeart/2005/8/layout/vList2"/>
    <dgm:cxn modelId="{E038FD2E-962B-49AC-9B05-68D84F9B2BCF}" type="presParOf" srcId="{1A63B46C-DB4C-4ECC-9F2F-536A62462246}" destId="{7512D635-F48A-4604-9542-CEC492E90CD3}" srcOrd="4" destOrd="0" presId="urn:microsoft.com/office/officeart/2005/8/layout/vList2"/>
    <dgm:cxn modelId="{94EC0C06-F1EE-4CFD-A764-9B2F0348CA87}" type="presParOf" srcId="{1A63B46C-DB4C-4ECC-9F2F-536A62462246}" destId="{B11A79D6-FCFF-47F4-A543-4503AA363073}" srcOrd="5" destOrd="0" presId="urn:microsoft.com/office/officeart/2005/8/layout/vList2"/>
    <dgm:cxn modelId="{0F0E474E-CD8F-468C-BD9D-343AE177F37D}" type="presParOf" srcId="{1A63B46C-DB4C-4ECC-9F2F-536A62462246}" destId="{F5EB0175-DB25-4DA5-A1FF-2C1DD7A30296}" srcOrd="6" destOrd="0" presId="urn:microsoft.com/office/officeart/2005/8/layout/vList2"/>
    <dgm:cxn modelId="{78466920-48B7-4966-99DF-05C8BFA483C4}"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15 Mins</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15 – 30 Mins</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 45 Mins</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a:solidFill>
                <a:schemeClr val="bg1"/>
              </a:solidFill>
            </a:rPr>
            <a:t>Light Blue</a:t>
          </a:r>
          <a:endParaRPr lang="en-US" dirty="0">
            <a:solidFill>
              <a:schemeClr val="bg1"/>
            </a:solidFill>
          </a:endParaRP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45 – 60 Mins</a:t>
          </a:r>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a:solidFill>
                <a:schemeClr val="bg1"/>
              </a:solidFill>
            </a:rPr>
            <a:t>White</a:t>
          </a:r>
          <a:endParaRPr lang="en-US" dirty="0">
            <a:solidFill>
              <a:schemeClr val="bg1"/>
            </a:solidFill>
          </a:endParaRP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D0CE432E-A705-4A94-90AD-BF58DF169B55}" type="presOf" srcId="{DC5AC8DD-29C3-4627-B860-A9D019D4161C}" destId="{4D76D7E5-6829-4FF1-A74D-D3A824C2D47A}"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23400052-D9BC-457E-9D37-09556582522F}" type="presOf" srcId="{DCF2B880-9683-423E-B6D2-639D139ED587}" destId="{ED5E8720-5F3B-4AFC-AB2F-37D94E018D24}" srcOrd="0" destOrd="0" presId="urn:microsoft.com/office/officeart/2005/8/layout/vList2"/>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E94FD85A-7586-417B-A2CD-CA16D8EA1EAD}" type="presOf" srcId="{C4E0ABEB-3598-4B11-B77B-AE42C2AF7E12}" destId="{1A63B46C-DB4C-4ECC-9F2F-536A62462246}" srcOrd="0" destOrd="0" presId="urn:microsoft.com/office/officeart/2005/8/layout/vList2"/>
    <dgm:cxn modelId="{D8E6B880-E78A-483D-AD93-E3E39817082D}" type="presOf" srcId="{9BAFA3C7-CBC9-496E-937C-90B8E6F899FE}" destId="{7512D635-F48A-4604-9542-CEC492E90CD3}" srcOrd="0" destOrd="0" presId="urn:microsoft.com/office/officeart/2005/8/layout/vList2"/>
    <dgm:cxn modelId="{68903481-E49F-407A-B6C6-0E0EB3E09EB9}" type="presOf" srcId="{4060CB7B-4932-418E-B709-C264BDD0BFC1}" destId="{B11A79D6-FCFF-47F4-A543-4503AA363073}"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7117169D-889F-44CD-BD67-2BBEEB0BE53C}" type="presOf" srcId="{3663CB41-DD0A-49F5-ACDF-46ED665DEDB7}" destId="{E3F18493-935B-4EA6-A660-9861C5D05053}" srcOrd="0" destOrd="0" presId="urn:microsoft.com/office/officeart/2005/8/layout/vList2"/>
    <dgm:cxn modelId="{E7DE2FA9-06E7-4E04-9DAA-E5F541158091}" srcId="{1C40C867-3A8D-4191-89E7-0BF09215D21F}" destId="{DCF2B880-9683-423E-B6D2-639D139ED587}" srcOrd="0" destOrd="0" parTransId="{52F6CEFE-B75D-4232-ACE5-758AD8156623}" sibTransId="{0D739397-749B-4F8F-8AC7-8280EF26087B}"/>
    <dgm:cxn modelId="{0DFF4FBD-76A4-4C15-9843-813E70DBC809}" type="presOf" srcId="{6909151E-19E5-4E17-9EF2-101792793F31}" destId="{BF06FD24-3148-4EA7-BDF0-8CDA51F49515}" srcOrd="0" destOrd="0" presId="urn:microsoft.com/office/officeart/2005/8/layout/vList2"/>
    <dgm:cxn modelId="{CAD22BF1-B45A-4E08-B00B-779BD6B1FE1B}" type="presOf" srcId="{299D1E4F-4B0D-4748-ADC4-FD830A30659A}" destId="{E07E56D7-7B75-4FD9-B5FC-40E3F8283233}" srcOrd="0" destOrd="0" presId="urn:microsoft.com/office/officeart/2005/8/layout/vList2"/>
    <dgm:cxn modelId="{94711EF6-A3BF-4D86-ACA8-00A04C06676F}" type="presOf" srcId="{1C40C867-3A8D-4191-89E7-0BF09215D21F}" destId="{F5EB0175-DB25-4DA5-A1FF-2C1DD7A30296}" srcOrd="0" destOrd="0" presId="urn:microsoft.com/office/officeart/2005/8/layout/vList2"/>
    <dgm:cxn modelId="{7114C108-47A2-4108-A71E-13BF517696DE}" type="presParOf" srcId="{1A63B46C-DB4C-4ECC-9F2F-536A62462246}" destId="{4D76D7E5-6829-4FF1-A74D-D3A824C2D47A}" srcOrd="0" destOrd="0" presId="urn:microsoft.com/office/officeart/2005/8/layout/vList2"/>
    <dgm:cxn modelId="{40C927D0-0942-4645-861D-ED4960B7F56A}" type="presParOf" srcId="{1A63B46C-DB4C-4ECC-9F2F-536A62462246}" destId="{E3F18493-935B-4EA6-A660-9861C5D05053}" srcOrd="1" destOrd="0" presId="urn:microsoft.com/office/officeart/2005/8/layout/vList2"/>
    <dgm:cxn modelId="{BCAD3D87-B0D7-4F4C-B0A8-11381BD731DB}" type="presParOf" srcId="{1A63B46C-DB4C-4ECC-9F2F-536A62462246}" destId="{E07E56D7-7B75-4FD9-B5FC-40E3F8283233}" srcOrd="2" destOrd="0" presId="urn:microsoft.com/office/officeart/2005/8/layout/vList2"/>
    <dgm:cxn modelId="{F6AA6653-DD46-4CBB-A07F-7387FD423538}" type="presParOf" srcId="{1A63B46C-DB4C-4ECC-9F2F-536A62462246}" destId="{BF06FD24-3148-4EA7-BDF0-8CDA51F49515}" srcOrd="3" destOrd="0" presId="urn:microsoft.com/office/officeart/2005/8/layout/vList2"/>
    <dgm:cxn modelId="{E038FD2E-962B-49AC-9B05-68D84F9B2BCF}" type="presParOf" srcId="{1A63B46C-DB4C-4ECC-9F2F-536A62462246}" destId="{7512D635-F48A-4604-9542-CEC492E90CD3}" srcOrd="4" destOrd="0" presId="urn:microsoft.com/office/officeart/2005/8/layout/vList2"/>
    <dgm:cxn modelId="{94EC0C06-F1EE-4CFD-A764-9B2F0348CA87}" type="presParOf" srcId="{1A63B46C-DB4C-4ECC-9F2F-536A62462246}" destId="{B11A79D6-FCFF-47F4-A543-4503AA363073}" srcOrd="5" destOrd="0" presId="urn:microsoft.com/office/officeart/2005/8/layout/vList2"/>
    <dgm:cxn modelId="{0F0E474E-CD8F-468C-BD9D-343AE177F37D}" type="presParOf" srcId="{1A63B46C-DB4C-4ECC-9F2F-536A62462246}" destId="{F5EB0175-DB25-4DA5-A1FF-2C1DD7A30296}" srcOrd="6" destOrd="0" presId="urn:microsoft.com/office/officeart/2005/8/layout/vList2"/>
    <dgm:cxn modelId="{78466920-48B7-4966-99DF-05C8BFA483C4}"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4419DDE-EEF0-400D-B351-E9F30338184C}" type="doc">
      <dgm:prSet loTypeId="urn:microsoft.com/office/officeart/2005/8/layout/vProcess5" loCatId="process" qsTypeId="urn:microsoft.com/office/officeart/2005/8/quickstyle/simple1" qsCatId="simple" csTypeId="urn:microsoft.com/office/officeart/2005/8/colors/colorful2" csCatId="colorful" phldr="1"/>
      <dgm:spPr/>
    </dgm:pt>
    <dgm:pt modelId="{8AF4E00A-2E67-4EB5-8207-A7531BBF65A3}">
      <dgm:prSet phldrT="[Text]"/>
      <dgm:spPr/>
      <dgm:t>
        <a:bodyPr/>
        <a:lstStyle/>
        <a:p>
          <a:r>
            <a:rPr lang="en-US" dirty="0"/>
            <a:t>American Community Survey Data (ACS)</a:t>
          </a:r>
          <a:br>
            <a:rPr lang="en-US" dirty="0"/>
          </a:br>
          <a:r>
            <a:rPr lang="en-US" dirty="0"/>
            <a:t>	=&gt; Census Bureau via API (Python)</a:t>
          </a:r>
        </a:p>
      </dgm:t>
    </dgm:pt>
    <dgm:pt modelId="{50034F0E-06DC-49D5-BE41-B2DCB8C1C39E}" type="parTrans" cxnId="{A30DD2E6-A713-4CE4-9690-E3EFA769444C}">
      <dgm:prSet/>
      <dgm:spPr/>
      <dgm:t>
        <a:bodyPr/>
        <a:lstStyle/>
        <a:p>
          <a:endParaRPr lang="en-US"/>
        </a:p>
      </dgm:t>
    </dgm:pt>
    <dgm:pt modelId="{F7087E0F-D14A-4950-AC81-CD002533ED24}" type="sibTrans" cxnId="{A30DD2E6-A713-4CE4-9690-E3EFA769444C}">
      <dgm:prSet/>
      <dgm:spPr/>
      <dgm:t>
        <a:bodyPr/>
        <a:lstStyle/>
        <a:p>
          <a:endParaRPr lang="en-US"/>
        </a:p>
      </dgm:t>
    </dgm:pt>
    <dgm:pt modelId="{02E32C01-8F60-4F80-9F40-FB6389A9FE8C}">
      <dgm:prSet phldrT="[Text]"/>
      <dgm:spPr/>
      <dgm:t>
        <a:bodyPr/>
        <a:lstStyle/>
        <a:p>
          <a:r>
            <a:rPr lang="en-US" dirty="0"/>
            <a:t>Locations for different Resources</a:t>
          </a:r>
          <a:br>
            <a:rPr lang="en-US" dirty="0"/>
          </a:br>
          <a:r>
            <a:rPr lang="en-US" dirty="0"/>
            <a:t>	=&gt; Map.io, Google Map</a:t>
          </a:r>
        </a:p>
      </dgm:t>
    </dgm:pt>
    <dgm:pt modelId="{530CD382-8259-4681-A7CE-998E9CE7F871}" type="parTrans" cxnId="{4B24C3C0-5E77-49EE-9FA7-AF2871203B5C}">
      <dgm:prSet/>
      <dgm:spPr/>
      <dgm:t>
        <a:bodyPr/>
        <a:lstStyle/>
        <a:p>
          <a:endParaRPr lang="en-US"/>
        </a:p>
      </dgm:t>
    </dgm:pt>
    <dgm:pt modelId="{DD1CBCCF-7C4C-4810-A595-4E46AA9D3EE2}" type="sibTrans" cxnId="{4B24C3C0-5E77-49EE-9FA7-AF2871203B5C}">
      <dgm:prSet/>
      <dgm:spPr/>
      <dgm:t>
        <a:bodyPr/>
        <a:lstStyle/>
        <a:p>
          <a:endParaRPr lang="en-US"/>
        </a:p>
      </dgm:t>
    </dgm:pt>
    <dgm:pt modelId="{BFB9CCC5-58CB-49A9-908B-98C42A4DC45A}">
      <dgm:prSet phldrT="[Text]"/>
      <dgm:spPr/>
      <dgm:t>
        <a:bodyPr/>
        <a:lstStyle/>
        <a:p>
          <a:r>
            <a:rPr lang="en-US" dirty="0"/>
            <a:t>Calculating Travel time</a:t>
          </a:r>
          <a:br>
            <a:rPr lang="en-US" dirty="0"/>
          </a:br>
          <a:r>
            <a:rPr lang="en-US" dirty="0"/>
            <a:t>	=&gt; OTP, GTFS</a:t>
          </a:r>
        </a:p>
      </dgm:t>
    </dgm:pt>
    <dgm:pt modelId="{5AC8A70A-25A3-4495-B45A-F4B9A9626495}" type="parTrans" cxnId="{682C3F25-A2A7-434F-9C41-F62202064316}">
      <dgm:prSet/>
      <dgm:spPr/>
      <dgm:t>
        <a:bodyPr/>
        <a:lstStyle/>
        <a:p>
          <a:endParaRPr lang="en-US"/>
        </a:p>
      </dgm:t>
    </dgm:pt>
    <dgm:pt modelId="{A19CEEFC-03CC-4C4C-ADB6-DB3BF8A10229}" type="sibTrans" cxnId="{682C3F25-A2A7-434F-9C41-F62202064316}">
      <dgm:prSet/>
      <dgm:spPr/>
      <dgm:t>
        <a:bodyPr/>
        <a:lstStyle/>
        <a:p>
          <a:endParaRPr lang="en-US"/>
        </a:p>
      </dgm:t>
    </dgm:pt>
    <dgm:pt modelId="{54C8966A-DC20-4AAB-B36F-D142118B42D5}">
      <dgm:prSet phldrT="[Text]"/>
      <dgm:spPr/>
      <dgm:t>
        <a:bodyPr/>
        <a:lstStyle/>
        <a:p>
          <a:r>
            <a:rPr lang="en-US" dirty="0"/>
            <a:t>Mapping</a:t>
          </a:r>
          <a:br>
            <a:rPr lang="en-US" dirty="0"/>
          </a:br>
          <a:r>
            <a:rPr lang="en-US" dirty="0"/>
            <a:t>	=&gt; QGIS, Tableau</a:t>
          </a:r>
        </a:p>
      </dgm:t>
    </dgm:pt>
    <dgm:pt modelId="{DD4E486E-05E0-45C1-816F-A199DC92253A}" type="parTrans" cxnId="{B24925E6-5338-49C1-9211-7C501EF8F4D5}">
      <dgm:prSet/>
      <dgm:spPr/>
      <dgm:t>
        <a:bodyPr/>
        <a:lstStyle/>
        <a:p>
          <a:endParaRPr lang="en-US"/>
        </a:p>
      </dgm:t>
    </dgm:pt>
    <dgm:pt modelId="{54EEC5A9-9A8C-4256-9EE2-F893E77AF306}" type="sibTrans" cxnId="{B24925E6-5338-49C1-9211-7C501EF8F4D5}">
      <dgm:prSet/>
      <dgm:spPr/>
      <dgm:t>
        <a:bodyPr/>
        <a:lstStyle/>
        <a:p>
          <a:endParaRPr lang="en-US"/>
        </a:p>
      </dgm:t>
    </dgm:pt>
    <dgm:pt modelId="{82F4F950-0F6C-490C-9C05-E9E6E030BA8F}">
      <dgm:prSet phldrT="[Text]"/>
      <dgm:spPr/>
      <dgm:t>
        <a:bodyPr/>
        <a:lstStyle/>
        <a:p>
          <a:r>
            <a:rPr lang="en-US" dirty="0"/>
            <a:t>Combining the data</a:t>
          </a:r>
          <a:br>
            <a:rPr lang="en-US" dirty="0"/>
          </a:br>
          <a:r>
            <a:rPr lang="en-US" dirty="0"/>
            <a:t>	=&gt; SQL, R, Python</a:t>
          </a:r>
        </a:p>
      </dgm:t>
    </dgm:pt>
    <dgm:pt modelId="{D956BA9C-BFF6-4167-9151-36FE9957B3C7}" type="parTrans" cxnId="{0BB6BA9A-B715-4E6B-B806-4D6FA41FEE97}">
      <dgm:prSet/>
      <dgm:spPr/>
      <dgm:t>
        <a:bodyPr/>
        <a:lstStyle/>
        <a:p>
          <a:endParaRPr lang="en-US"/>
        </a:p>
      </dgm:t>
    </dgm:pt>
    <dgm:pt modelId="{4A66EFAC-3365-4585-81A0-411DD93C81EC}" type="sibTrans" cxnId="{0BB6BA9A-B715-4E6B-B806-4D6FA41FEE97}">
      <dgm:prSet/>
      <dgm:spPr/>
      <dgm:t>
        <a:bodyPr/>
        <a:lstStyle/>
        <a:p>
          <a:endParaRPr lang="en-US"/>
        </a:p>
      </dgm:t>
    </dgm:pt>
    <dgm:pt modelId="{DDDFDEF7-37FF-425A-AE24-EE91E63AC05C}" type="pres">
      <dgm:prSet presAssocID="{D4419DDE-EEF0-400D-B351-E9F30338184C}" presName="outerComposite" presStyleCnt="0">
        <dgm:presLayoutVars>
          <dgm:chMax val="5"/>
          <dgm:dir/>
          <dgm:resizeHandles val="exact"/>
        </dgm:presLayoutVars>
      </dgm:prSet>
      <dgm:spPr/>
    </dgm:pt>
    <dgm:pt modelId="{EF704878-B2C5-4018-BD01-D71565F2F465}" type="pres">
      <dgm:prSet presAssocID="{D4419DDE-EEF0-400D-B351-E9F30338184C}" presName="dummyMaxCanvas" presStyleCnt="0">
        <dgm:presLayoutVars/>
      </dgm:prSet>
      <dgm:spPr/>
    </dgm:pt>
    <dgm:pt modelId="{813EBBEE-3BAD-41C8-B50D-688C3DB56286}" type="pres">
      <dgm:prSet presAssocID="{D4419DDE-EEF0-400D-B351-E9F30338184C}" presName="FiveNodes_1" presStyleLbl="node1" presStyleIdx="0" presStyleCnt="5">
        <dgm:presLayoutVars>
          <dgm:bulletEnabled val="1"/>
        </dgm:presLayoutVars>
      </dgm:prSet>
      <dgm:spPr/>
    </dgm:pt>
    <dgm:pt modelId="{C1B8787E-CA96-48C7-BF03-600BE569B5EB}" type="pres">
      <dgm:prSet presAssocID="{D4419DDE-EEF0-400D-B351-E9F30338184C}" presName="FiveNodes_2" presStyleLbl="node1" presStyleIdx="1" presStyleCnt="5">
        <dgm:presLayoutVars>
          <dgm:bulletEnabled val="1"/>
        </dgm:presLayoutVars>
      </dgm:prSet>
      <dgm:spPr/>
    </dgm:pt>
    <dgm:pt modelId="{9345FFD2-477C-49E5-BACF-3AD8F8BE3E4E}" type="pres">
      <dgm:prSet presAssocID="{D4419DDE-EEF0-400D-B351-E9F30338184C}" presName="FiveNodes_3" presStyleLbl="node1" presStyleIdx="2" presStyleCnt="5">
        <dgm:presLayoutVars>
          <dgm:bulletEnabled val="1"/>
        </dgm:presLayoutVars>
      </dgm:prSet>
      <dgm:spPr/>
    </dgm:pt>
    <dgm:pt modelId="{C16E27CC-36A2-44B6-BA83-6F29D18EDFB1}" type="pres">
      <dgm:prSet presAssocID="{D4419DDE-EEF0-400D-B351-E9F30338184C}" presName="FiveNodes_4" presStyleLbl="node1" presStyleIdx="3" presStyleCnt="5">
        <dgm:presLayoutVars>
          <dgm:bulletEnabled val="1"/>
        </dgm:presLayoutVars>
      </dgm:prSet>
      <dgm:spPr/>
    </dgm:pt>
    <dgm:pt modelId="{34AA06E5-0F8F-4651-8E25-A3CC31554732}" type="pres">
      <dgm:prSet presAssocID="{D4419DDE-EEF0-400D-B351-E9F30338184C}" presName="FiveNodes_5" presStyleLbl="node1" presStyleIdx="4" presStyleCnt="5">
        <dgm:presLayoutVars>
          <dgm:bulletEnabled val="1"/>
        </dgm:presLayoutVars>
      </dgm:prSet>
      <dgm:spPr/>
    </dgm:pt>
    <dgm:pt modelId="{B2E53DD4-6870-409A-931B-F61F2C28A586}" type="pres">
      <dgm:prSet presAssocID="{D4419DDE-EEF0-400D-B351-E9F30338184C}" presName="FiveConn_1-2" presStyleLbl="fgAccFollowNode1" presStyleIdx="0" presStyleCnt="4">
        <dgm:presLayoutVars>
          <dgm:bulletEnabled val="1"/>
        </dgm:presLayoutVars>
      </dgm:prSet>
      <dgm:spPr/>
    </dgm:pt>
    <dgm:pt modelId="{68965AE1-1304-4587-A372-912B4C5E12E7}" type="pres">
      <dgm:prSet presAssocID="{D4419DDE-EEF0-400D-B351-E9F30338184C}" presName="FiveConn_2-3" presStyleLbl="fgAccFollowNode1" presStyleIdx="1" presStyleCnt="4">
        <dgm:presLayoutVars>
          <dgm:bulletEnabled val="1"/>
        </dgm:presLayoutVars>
      </dgm:prSet>
      <dgm:spPr/>
    </dgm:pt>
    <dgm:pt modelId="{78FC4D5C-1B7C-476C-BDE6-8951B86E399D}" type="pres">
      <dgm:prSet presAssocID="{D4419DDE-EEF0-400D-B351-E9F30338184C}" presName="FiveConn_3-4" presStyleLbl="fgAccFollowNode1" presStyleIdx="2" presStyleCnt="4">
        <dgm:presLayoutVars>
          <dgm:bulletEnabled val="1"/>
        </dgm:presLayoutVars>
      </dgm:prSet>
      <dgm:spPr/>
    </dgm:pt>
    <dgm:pt modelId="{F25FF0D0-36C4-4A74-AA4F-C1E689BD0BD8}" type="pres">
      <dgm:prSet presAssocID="{D4419DDE-EEF0-400D-B351-E9F30338184C}" presName="FiveConn_4-5" presStyleLbl="fgAccFollowNode1" presStyleIdx="3" presStyleCnt="4">
        <dgm:presLayoutVars>
          <dgm:bulletEnabled val="1"/>
        </dgm:presLayoutVars>
      </dgm:prSet>
      <dgm:spPr/>
    </dgm:pt>
    <dgm:pt modelId="{CCA7DB8E-7512-4F3E-8B25-C32813BE5B92}" type="pres">
      <dgm:prSet presAssocID="{D4419DDE-EEF0-400D-B351-E9F30338184C}" presName="FiveNodes_1_text" presStyleLbl="node1" presStyleIdx="4" presStyleCnt="5">
        <dgm:presLayoutVars>
          <dgm:bulletEnabled val="1"/>
        </dgm:presLayoutVars>
      </dgm:prSet>
      <dgm:spPr/>
    </dgm:pt>
    <dgm:pt modelId="{E6D43D1B-A34D-4CB2-9209-8C7985A06C70}" type="pres">
      <dgm:prSet presAssocID="{D4419DDE-EEF0-400D-B351-E9F30338184C}" presName="FiveNodes_2_text" presStyleLbl="node1" presStyleIdx="4" presStyleCnt="5">
        <dgm:presLayoutVars>
          <dgm:bulletEnabled val="1"/>
        </dgm:presLayoutVars>
      </dgm:prSet>
      <dgm:spPr/>
    </dgm:pt>
    <dgm:pt modelId="{1543E519-08F6-4863-AEB7-1E8F51A5FF84}" type="pres">
      <dgm:prSet presAssocID="{D4419DDE-EEF0-400D-B351-E9F30338184C}" presName="FiveNodes_3_text" presStyleLbl="node1" presStyleIdx="4" presStyleCnt="5">
        <dgm:presLayoutVars>
          <dgm:bulletEnabled val="1"/>
        </dgm:presLayoutVars>
      </dgm:prSet>
      <dgm:spPr/>
    </dgm:pt>
    <dgm:pt modelId="{FF3A2D31-5067-4589-B66E-938C05D6F8B9}" type="pres">
      <dgm:prSet presAssocID="{D4419DDE-EEF0-400D-B351-E9F30338184C}" presName="FiveNodes_4_text" presStyleLbl="node1" presStyleIdx="4" presStyleCnt="5">
        <dgm:presLayoutVars>
          <dgm:bulletEnabled val="1"/>
        </dgm:presLayoutVars>
      </dgm:prSet>
      <dgm:spPr/>
    </dgm:pt>
    <dgm:pt modelId="{FB884CC9-0F2A-4F4E-9929-8EA760D0F689}" type="pres">
      <dgm:prSet presAssocID="{D4419DDE-EEF0-400D-B351-E9F30338184C}" presName="FiveNodes_5_text" presStyleLbl="node1" presStyleIdx="4" presStyleCnt="5">
        <dgm:presLayoutVars>
          <dgm:bulletEnabled val="1"/>
        </dgm:presLayoutVars>
      </dgm:prSet>
      <dgm:spPr/>
    </dgm:pt>
  </dgm:ptLst>
  <dgm:cxnLst>
    <dgm:cxn modelId="{682C3F25-A2A7-434F-9C41-F62202064316}" srcId="{D4419DDE-EEF0-400D-B351-E9F30338184C}" destId="{BFB9CCC5-58CB-49A9-908B-98C42A4DC45A}" srcOrd="2" destOrd="0" parTransId="{5AC8A70A-25A3-4495-B45A-F4B9A9626495}" sibTransId="{A19CEEFC-03CC-4C4C-ADB6-DB3BF8A10229}"/>
    <dgm:cxn modelId="{72A70132-6CB6-4184-9465-D307C7170906}" type="presOf" srcId="{F7087E0F-D14A-4950-AC81-CD002533ED24}" destId="{B2E53DD4-6870-409A-931B-F61F2C28A586}" srcOrd="0" destOrd="0" presId="urn:microsoft.com/office/officeart/2005/8/layout/vProcess5"/>
    <dgm:cxn modelId="{D2A69C36-1D82-4672-89D2-657162F3E92A}" type="presOf" srcId="{A19CEEFC-03CC-4C4C-ADB6-DB3BF8A10229}" destId="{78FC4D5C-1B7C-476C-BDE6-8951B86E399D}" srcOrd="0" destOrd="0" presId="urn:microsoft.com/office/officeart/2005/8/layout/vProcess5"/>
    <dgm:cxn modelId="{67E4D738-EF58-484E-9307-B8C4F2C7366B}" type="presOf" srcId="{8AF4E00A-2E67-4EB5-8207-A7531BBF65A3}" destId="{813EBBEE-3BAD-41C8-B50D-688C3DB56286}" srcOrd="0" destOrd="0" presId="urn:microsoft.com/office/officeart/2005/8/layout/vProcess5"/>
    <dgm:cxn modelId="{09CC224A-10D6-4D59-8930-F51D7D71CCDD}" type="presOf" srcId="{8AF4E00A-2E67-4EB5-8207-A7531BBF65A3}" destId="{CCA7DB8E-7512-4F3E-8B25-C32813BE5B92}" srcOrd="1" destOrd="0" presId="urn:microsoft.com/office/officeart/2005/8/layout/vProcess5"/>
    <dgm:cxn modelId="{D76FA272-AED3-4007-ABE3-77D1DFBBE7FE}" type="presOf" srcId="{02E32C01-8F60-4F80-9F40-FB6389A9FE8C}" destId="{C1B8787E-CA96-48C7-BF03-600BE569B5EB}" srcOrd="0" destOrd="0" presId="urn:microsoft.com/office/officeart/2005/8/layout/vProcess5"/>
    <dgm:cxn modelId="{406BB679-85F3-42C6-AF50-39A7C3220EA5}" type="presOf" srcId="{4A66EFAC-3365-4585-81A0-411DD93C81EC}" destId="{F25FF0D0-36C4-4A74-AA4F-C1E689BD0BD8}" srcOrd="0" destOrd="0" presId="urn:microsoft.com/office/officeart/2005/8/layout/vProcess5"/>
    <dgm:cxn modelId="{0C64DF82-229C-4A31-9EBD-398270833269}" type="presOf" srcId="{54C8966A-DC20-4AAB-B36F-D142118B42D5}" destId="{34AA06E5-0F8F-4651-8E25-A3CC31554732}" srcOrd="0" destOrd="0" presId="urn:microsoft.com/office/officeart/2005/8/layout/vProcess5"/>
    <dgm:cxn modelId="{B457BD83-AAFA-4203-89E2-2E3D24BD9F4C}" type="presOf" srcId="{DD1CBCCF-7C4C-4810-A595-4E46AA9D3EE2}" destId="{68965AE1-1304-4587-A372-912B4C5E12E7}" srcOrd="0" destOrd="0" presId="urn:microsoft.com/office/officeart/2005/8/layout/vProcess5"/>
    <dgm:cxn modelId="{0BB6BA9A-B715-4E6B-B806-4D6FA41FEE97}" srcId="{D4419DDE-EEF0-400D-B351-E9F30338184C}" destId="{82F4F950-0F6C-490C-9C05-E9E6E030BA8F}" srcOrd="3" destOrd="0" parTransId="{D956BA9C-BFF6-4167-9151-36FE9957B3C7}" sibTransId="{4A66EFAC-3365-4585-81A0-411DD93C81EC}"/>
    <dgm:cxn modelId="{D0C848A8-3527-44EF-B7C4-793B42CACD54}" type="presOf" srcId="{BFB9CCC5-58CB-49A9-908B-98C42A4DC45A}" destId="{9345FFD2-477C-49E5-BACF-3AD8F8BE3E4E}" srcOrd="0" destOrd="0" presId="urn:microsoft.com/office/officeart/2005/8/layout/vProcess5"/>
    <dgm:cxn modelId="{6B9BCBB2-9760-43C7-B1F8-556181BDB456}" type="presOf" srcId="{82F4F950-0F6C-490C-9C05-E9E6E030BA8F}" destId="{FF3A2D31-5067-4589-B66E-938C05D6F8B9}" srcOrd="1" destOrd="0" presId="urn:microsoft.com/office/officeart/2005/8/layout/vProcess5"/>
    <dgm:cxn modelId="{4B24C3C0-5E77-49EE-9FA7-AF2871203B5C}" srcId="{D4419DDE-EEF0-400D-B351-E9F30338184C}" destId="{02E32C01-8F60-4F80-9F40-FB6389A9FE8C}" srcOrd="1" destOrd="0" parTransId="{530CD382-8259-4681-A7CE-998E9CE7F871}" sibTransId="{DD1CBCCF-7C4C-4810-A595-4E46AA9D3EE2}"/>
    <dgm:cxn modelId="{405929C5-8CFC-46AA-A3FC-AE473FFD86DE}" type="presOf" srcId="{BFB9CCC5-58CB-49A9-908B-98C42A4DC45A}" destId="{1543E519-08F6-4863-AEB7-1E8F51A5FF84}" srcOrd="1" destOrd="0" presId="urn:microsoft.com/office/officeart/2005/8/layout/vProcess5"/>
    <dgm:cxn modelId="{E9DE1FCA-251E-4E48-A20A-4FC7E5DDB983}" type="presOf" srcId="{D4419DDE-EEF0-400D-B351-E9F30338184C}" destId="{DDDFDEF7-37FF-425A-AE24-EE91E63AC05C}" srcOrd="0" destOrd="0" presId="urn:microsoft.com/office/officeart/2005/8/layout/vProcess5"/>
    <dgm:cxn modelId="{CEABDDCC-DEB5-460D-A62D-7D1BAE77D3E8}" type="presOf" srcId="{02E32C01-8F60-4F80-9F40-FB6389A9FE8C}" destId="{E6D43D1B-A34D-4CB2-9209-8C7985A06C70}" srcOrd="1" destOrd="0" presId="urn:microsoft.com/office/officeart/2005/8/layout/vProcess5"/>
    <dgm:cxn modelId="{B24925E6-5338-49C1-9211-7C501EF8F4D5}" srcId="{D4419DDE-EEF0-400D-B351-E9F30338184C}" destId="{54C8966A-DC20-4AAB-B36F-D142118B42D5}" srcOrd="4" destOrd="0" parTransId="{DD4E486E-05E0-45C1-816F-A199DC92253A}" sibTransId="{54EEC5A9-9A8C-4256-9EE2-F893E77AF306}"/>
    <dgm:cxn modelId="{A30DD2E6-A713-4CE4-9690-E3EFA769444C}" srcId="{D4419DDE-EEF0-400D-B351-E9F30338184C}" destId="{8AF4E00A-2E67-4EB5-8207-A7531BBF65A3}" srcOrd="0" destOrd="0" parTransId="{50034F0E-06DC-49D5-BE41-B2DCB8C1C39E}" sibTransId="{F7087E0F-D14A-4950-AC81-CD002533ED24}"/>
    <dgm:cxn modelId="{BA51EAE8-58EA-4770-A7D6-E879FE2A7F80}" type="presOf" srcId="{82F4F950-0F6C-490C-9C05-E9E6E030BA8F}" destId="{C16E27CC-36A2-44B6-BA83-6F29D18EDFB1}" srcOrd="0" destOrd="0" presId="urn:microsoft.com/office/officeart/2005/8/layout/vProcess5"/>
    <dgm:cxn modelId="{F2690EFD-C54B-47C0-B7CB-FA06DB0DA997}" type="presOf" srcId="{54C8966A-DC20-4AAB-B36F-D142118B42D5}" destId="{FB884CC9-0F2A-4F4E-9929-8EA760D0F689}" srcOrd="1" destOrd="0" presId="urn:microsoft.com/office/officeart/2005/8/layout/vProcess5"/>
    <dgm:cxn modelId="{0031D739-19F9-4C1F-A975-96047B42465B}" type="presParOf" srcId="{DDDFDEF7-37FF-425A-AE24-EE91E63AC05C}" destId="{EF704878-B2C5-4018-BD01-D71565F2F465}" srcOrd="0" destOrd="0" presId="urn:microsoft.com/office/officeart/2005/8/layout/vProcess5"/>
    <dgm:cxn modelId="{356E258A-F433-49C1-9032-4B5E2D48C911}" type="presParOf" srcId="{DDDFDEF7-37FF-425A-AE24-EE91E63AC05C}" destId="{813EBBEE-3BAD-41C8-B50D-688C3DB56286}" srcOrd="1" destOrd="0" presId="urn:microsoft.com/office/officeart/2005/8/layout/vProcess5"/>
    <dgm:cxn modelId="{2E06311E-322C-4763-BA0E-17831F7A71C8}" type="presParOf" srcId="{DDDFDEF7-37FF-425A-AE24-EE91E63AC05C}" destId="{C1B8787E-CA96-48C7-BF03-600BE569B5EB}" srcOrd="2" destOrd="0" presId="urn:microsoft.com/office/officeart/2005/8/layout/vProcess5"/>
    <dgm:cxn modelId="{6AD58029-71EE-4464-8C7D-C1D22F605435}" type="presParOf" srcId="{DDDFDEF7-37FF-425A-AE24-EE91E63AC05C}" destId="{9345FFD2-477C-49E5-BACF-3AD8F8BE3E4E}" srcOrd="3" destOrd="0" presId="urn:microsoft.com/office/officeart/2005/8/layout/vProcess5"/>
    <dgm:cxn modelId="{E73FEFEC-6A53-4EAA-836F-BA6A1310CD62}" type="presParOf" srcId="{DDDFDEF7-37FF-425A-AE24-EE91E63AC05C}" destId="{C16E27CC-36A2-44B6-BA83-6F29D18EDFB1}" srcOrd="4" destOrd="0" presId="urn:microsoft.com/office/officeart/2005/8/layout/vProcess5"/>
    <dgm:cxn modelId="{712254A6-7131-4870-9726-8DD7190E671E}" type="presParOf" srcId="{DDDFDEF7-37FF-425A-AE24-EE91E63AC05C}" destId="{34AA06E5-0F8F-4651-8E25-A3CC31554732}" srcOrd="5" destOrd="0" presId="urn:microsoft.com/office/officeart/2005/8/layout/vProcess5"/>
    <dgm:cxn modelId="{7A14822A-ACF6-46FC-B404-6621C0CACD26}" type="presParOf" srcId="{DDDFDEF7-37FF-425A-AE24-EE91E63AC05C}" destId="{B2E53DD4-6870-409A-931B-F61F2C28A586}" srcOrd="6" destOrd="0" presId="urn:microsoft.com/office/officeart/2005/8/layout/vProcess5"/>
    <dgm:cxn modelId="{541E5BC7-7A97-4744-9B2D-415A3EB9CE1D}" type="presParOf" srcId="{DDDFDEF7-37FF-425A-AE24-EE91E63AC05C}" destId="{68965AE1-1304-4587-A372-912B4C5E12E7}" srcOrd="7" destOrd="0" presId="urn:microsoft.com/office/officeart/2005/8/layout/vProcess5"/>
    <dgm:cxn modelId="{C0219627-0630-40DE-8338-58E94B5FC10A}" type="presParOf" srcId="{DDDFDEF7-37FF-425A-AE24-EE91E63AC05C}" destId="{78FC4D5C-1B7C-476C-BDE6-8951B86E399D}" srcOrd="8" destOrd="0" presId="urn:microsoft.com/office/officeart/2005/8/layout/vProcess5"/>
    <dgm:cxn modelId="{18EEFA4E-FDC8-497E-A45A-723863E5FDE5}" type="presParOf" srcId="{DDDFDEF7-37FF-425A-AE24-EE91E63AC05C}" destId="{F25FF0D0-36C4-4A74-AA4F-C1E689BD0BD8}" srcOrd="9" destOrd="0" presId="urn:microsoft.com/office/officeart/2005/8/layout/vProcess5"/>
    <dgm:cxn modelId="{1729FE40-67C2-4CA9-A805-25CE157F7B4F}" type="presParOf" srcId="{DDDFDEF7-37FF-425A-AE24-EE91E63AC05C}" destId="{CCA7DB8E-7512-4F3E-8B25-C32813BE5B92}" srcOrd="10" destOrd="0" presId="urn:microsoft.com/office/officeart/2005/8/layout/vProcess5"/>
    <dgm:cxn modelId="{A890F9D6-A7A9-4A4A-B0D8-52AC450D66C8}" type="presParOf" srcId="{DDDFDEF7-37FF-425A-AE24-EE91E63AC05C}" destId="{E6D43D1B-A34D-4CB2-9209-8C7985A06C70}" srcOrd="11" destOrd="0" presId="urn:microsoft.com/office/officeart/2005/8/layout/vProcess5"/>
    <dgm:cxn modelId="{FA7C0BB5-18FD-45D9-97F2-BB8E9D8BFAFB}" type="presParOf" srcId="{DDDFDEF7-37FF-425A-AE24-EE91E63AC05C}" destId="{1543E519-08F6-4863-AEB7-1E8F51A5FF84}" srcOrd="12" destOrd="0" presId="urn:microsoft.com/office/officeart/2005/8/layout/vProcess5"/>
    <dgm:cxn modelId="{4A0D6516-074C-43BB-A28C-DDBCF3A38BED}" type="presParOf" srcId="{DDDFDEF7-37FF-425A-AE24-EE91E63AC05C}" destId="{FF3A2D31-5067-4589-B66E-938C05D6F8B9}" srcOrd="13" destOrd="0" presId="urn:microsoft.com/office/officeart/2005/8/layout/vProcess5"/>
    <dgm:cxn modelId="{68CB0B86-CE2C-414F-B4B0-276D0FFA35FB}" type="presParOf" srcId="{DDDFDEF7-37FF-425A-AE24-EE91E63AC05C}" destId="{FB884CC9-0F2A-4F4E-9929-8EA760D0F689}"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62754"/>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6000 Above</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286C93"/>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4500 – 6000</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3000 - 4500</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8CBAD3"/>
        </a:solidFill>
      </dgm:spPr>
      <dgm:t>
        <a:bodyPr/>
        <a:lstStyle/>
        <a:p>
          <a:r>
            <a:rPr lang="en-US" dirty="0">
              <a:solidFill>
                <a:schemeClr val="bg1"/>
              </a:solidFill>
            </a:rPr>
            <a:t>Light Blue</a:t>
          </a: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1C40C867-3A8D-4191-89E7-0BF09215D21F}">
      <dgm:prSet phldrT="[Text]"/>
      <dgm:spPr>
        <a:solidFill>
          <a:srgbClr val="C8D9E9"/>
        </a:solidFill>
      </dgm:spPr>
      <dgm:t>
        <a:bodyPr/>
        <a:lstStyle/>
        <a:p>
          <a:r>
            <a:rPr lang="en-US" dirty="0">
              <a:solidFill>
                <a:schemeClr val="bg1"/>
              </a:solidFill>
            </a:rPr>
            <a:t>Even Lighter Blue</a:t>
          </a: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A2AD2354-B73B-491D-8FBA-40C86AD6A719}">
      <dgm:prSet phldrT="[Text]"/>
      <dgm:spPr/>
      <dgm:t>
        <a:bodyPr/>
        <a:lstStyle/>
        <a:p>
          <a:r>
            <a:rPr lang="en-US" dirty="0"/>
            <a:t>0 – </a:t>
          </a:r>
          <a:r>
            <a:rPr lang="en-US" altLang="zh-TW" dirty="0"/>
            <a:t>1500</a:t>
          </a:r>
          <a:endParaRPr lang="en-US" dirty="0"/>
        </a:p>
      </dgm:t>
    </dgm:pt>
    <dgm:pt modelId="{3DC34574-7B82-4617-BCA1-1C09E5C2F81C}" type="parTrans" cxnId="{FE52D5B5-9DBD-4EA2-9E3C-A7D19149F392}">
      <dgm:prSet/>
      <dgm:spPr/>
      <dgm:t>
        <a:bodyPr/>
        <a:lstStyle/>
        <a:p>
          <a:endParaRPr lang="en-US"/>
        </a:p>
      </dgm:t>
    </dgm:pt>
    <dgm:pt modelId="{042EB9EE-10A1-4EF2-A695-B581ED396306}" type="sibTrans" cxnId="{FE52D5B5-9DBD-4EA2-9E3C-A7D19149F392}">
      <dgm:prSet/>
      <dgm:spPr/>
      <dgm:t>
        <a:bodyPr/>
        <a:lstStyle/>
        <a:p>
          <a:endParaRPr lang="en-US"/>
        </a:p>
      </dgm:t>
    </dgm:pt>
    <dgm:pt modelId="{89F153C1-13C9-4A38-8A99-058F6D05688A}">
      <dgm:prSet phldrT="[Text]"/>
      <dgm:spPr>
        <a:solidFill>
          <a:srgbClr val="EDF4FE"/>
        </a:solidFill>
      </dgm:spPr>
      <dgm:t>
        <a:bodyPr/>
        <a:lstStyle/>
        <a:p>
          <a:r>
            <a:rPr lang="en-US" altLang="zh-TW" dirty="0">
              <a:solidFill>
                <a:schemeClr val="bg1"/>
              </a:solidFill>
            </a:rPr>
            <a:t>White</a:t>
          </a:r>
          <a:endParaRPr lang="en-US" dirty="0">
            <a:solidFill>
              <a:schemeClr val="bg1"/>
            </a:solidFill>
          </a:endParaRPr>
        </a:p>
      </dgm:t>
    </dgm:pt>
    <dgm:pt modelId="{4ABCEA6D-51BC-497C-8A85-265758735BEB}" type="parTrans" cxnId="{8D0BB149-2538-4D58-A2CB-B5A7C47359FA}">
      <dgm:prSet/>
      <dgm:spPr/>
      <dgm:t>
        <a:bodyPr/>
        <a:lstStyle/>
        <a:p>
          <a:endParaRPr lang="en-US"/>
        </a:p>
      </dgm:t>
    </dgm:pt>
    <dgm:pt modelId="{5A1211D7-3304-4912-BB4D-708C25E302F1}" type="sibTrans" cxnId="{8D0BB149-2538-4D58-A2CB-B5A7C47359FA}">
      <dgm:prSet/>
      <dgm:spPr/>
      <dgm:t>
        <a:bodyPr/>
        <a:lstStyle/>
        <a:p>
          <a:endParaRPr lang="en-US"/>
        </a:p>
      </dgm:t>
    </dgm:pt>
    <dgm:pt modelId="{7CD74102-DBCB-4F36-9966-8E692B3E8104}">
      <dgm:prSet phldrT="[Text]"/>
      <dgm:spPr/>
      <dgm:t>
        <a:bodyPr/>
        <a:lstStyle/>
        <a:p>
          <a:r>
            <a:rPr lang="en-US" altLang="zh-TW"/>
            <a:t>1500</a:t>
          </a:r>
          <a:r>
            <a:rPr lang="en-US"/>
            <a:t> - </a:t>
          </a:r>
          <a:r>
            <a:rPr lang="en-US" altLang="zh-TW"/>
            <a:t>30</a:t>
          </a:r>
          <a:r>
            <a:rPr lang="en-US"/>
            <a:t>00</a:t>
          </a:r>
          <a:endParaRPr lang="en-US" dirty="0">
            <a:solidFill>
              <a:schemeClr val="bg1"/>
            </a:solidFill>
          </a:endParaRPr>
        </a:p>
      </dgm:t>
    </dgm:pt>
    <dgm:pt modelId="{B9B14EA2-3689-4A46-B18B-DDA283150FD0}" type="parTrans" cxnId="{0711A2FD-9F3C-4E9D-B19D-10635DDC2E08}">
      <dgm:prSet/>
      <dgm:spPr/>
      <dgm:t>
        <a:bodyPr/>
        <a:lstStyle/>
        <a:p>
          <a:endParaRPr lang="en-US"/>
        </a:p>
      </dgm:t>
    </dgm:pt>
    <dgm:pt modelId="{65D4D8C6-FCCD-447B-B2B3-6E249CD77705}" type="sibTrans" cxnId="{0711A2FD-9F3C-4E9D-B19D-10635DDC2E08}">
      <dgm:prSet/>
      <dgm:spPr/>
      <dgm:t>
        <a:bodyPr/>
        <a:lstStyle/>
        <a:p>
          <a:endParaRPr lang="en-US"/>
        </a:p>
      </dgm:t>
    </dgm:pt>
    <dgm:pt modelId="{2BDD084B-8D8D-4D26-975B-BFC162AEF7BE}">
      <dgm:prSet phldrT="[Text]"/>
      <dgm:spPr/>
      <dgm:t>
        <a:bodyPr/>
        <a:lstStyle/>
        <a:p>
          <a:r>
            <a:rPr lang="en-US" dirty="0"/>
            <a:t>Darker Red means Higher amount of Child in Poverty</a:t>
          </a:r>
        </a:p>
      </dgm:t>
    </dgm:pt>
    <dgm:pt modelId="{2B55B999-23B6-4645-A7E2-6535F9E2426A}" type="parTrans" cxnId="{0855375E-5FD4-4F6B-BCC8-9E5578EA27DA}">
      <dgm:prSet/>
      <dgm:spPr/>
      <dgm:t>
        <a:bodyPr/>
        <a:lstStyle/>
        <a:p>
          <a:endParaRPr lang="en-US"/>
        </a:p>
      </dgm:t>
    </dgm:pt>
    <dgm:pt modelId="{48E061DB-DA4E-4FB1-8F92-228E1489D74D}" type="sibTrans" cxnId="{0855375E-5FD4-4F6B-BCC8-9E5578EA27DA}">
      <dgm:prSet/>
      <dgm:spPr/>
      <dgm:t>
        <a:bodyPr/>
        <a:lstStyle/>
        <a:p>
          <a:endParaRPr lang="en-US"/>
        </a:p>
      </dgm:t>
    </dgm:pt>
    <dgm:pt modelId="{0FA60482-6FCA-43F0-957E-DE92181747FA}">
      <dgm:prSet phldrT="[Text]"/>
      <dgm:spPr>
        <a:solidFill>
          <a:srgbClr val="FF0000"/>
        </a:solidFill>
      </dgm:spPr>
      <dgm:t>
        <a:bodyPr/>
        <a:lstStyle/>
        <a:p>
          <a:r>
            <a:rPr lang="en-US" dirty="0"/>
            <a:t>Red Slash</a:t>
          </a:r>
        </a:p>
      </dgm:t>
    </dgm:pt>
    <dgm:pt modelId="{76D4A92C-40F2-4173-BF1A-4CAC0A570D6F}" type="parTrans" cxnId="{24B087C7-191F-48BC-BDF2-C5BBE96E2F5E}">
      <dgm:prSet/>
      <dgm:spPr/>
      <dgm:t>
        <a:bodyPr/>
        <a:lstStyle/>
        <a:p>
          <a:endParaRPr lang="en-US"/>
        </a:p>
      </dgm:t>
    </dgm:pt>
    <dgm:pt modelId="{197EA208-9581-4823-9C2F-62969C6544B7}" type="sibTrans" cxnId="{24B087C7-191F-48BC-BDF2-C5BBE96E2F5E}">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6">
        <dgm:presLayoutVars>
          <dgm:chMax val="0"/>
          <dgm:bulletEnabled val="1"/>
        </dgm:presLayoutVars>
      </dgm:prSet>
      <dgm:spPr/>
    </dgm:pt>
    <dgm:pt modelId="{E3F18493-935B-4EA6-A660-9861C5D05053}" type="pres">
      <dgm:prSet presAssocID="{DC5AC8DD-29C3-4627-B860-A9D019D4161C}" presName="childText" presStyleLbl="revTx" presStyleIdx="0" presStyleCnt="6">
        <dgm:presLayoutVars>
          <dgm:bulletEnabled val="1"/>
        </dgm:presLayoutVars>
      </dgm:prSet>
      <dgm:spPr/>
    </dgm:pt>
    <dgm:pt modelId="{E07E56D7-7B75-4FD9-B5FC-40E3F8283233}" type="pres">
      <dgm:prSet presAssocID="{299D1E4F-4B0D-4748-ADC4-FD830A30659A}" presName="parentText" presStyleLbl="node1" presStyleIdx="1" presStyleCnt="6">
        <dgm:presLayoutVars>
          <dgm:chMax val="0"/>
          <dgm:bulletEnabled val="1"/>
        </dgm:presLayoutVars>
      </dgm:prSet>
      <dgm:spPr/>
    </dgm:pt>
    <dgm:pt modelId="{BF06FD24-3148-4EA7-BDF0-8CDA51F49515}" type="pres">
      <dgm:prSet presAssocID="{299D1E4F-4B0D-4748-ADC4-FD830A30659A}" presName="childText" presStyleLbl="revTx" presStyleIdx="1" presStyleCnt="6">
        <dgm:presLayoutVars>
          <dgm:bulletEnabled val="1"/>
        </dgm:presLayoutVars>
      </dgm:prSet>
      <dgm:spPr/>
    </dgm:pt>
    <dgm:pt modelId="{7512D635-F48A-4604-9542-CEC492E90CD3}" type="pres">
      <dgm:prSet presAssocID="{9BAFA3C7-CBC9-496E-937C-90B8E6F899FE}" presName="parentText" presStyleLbl="node1" presStyleIdx="2" presStyleCnt="6">
        <dgm:presLayoutVars>
          <dgm:chMax val="0"/>
          <dgm:bulletEnabled val="1"/>
        </dgm:presLayoutVars>
      </dgm:prSet>
      <dgm:spPr/>
    </dgm:pt>
    <dgm:pt modelId="{B11A79D6-FCFF-47F4-A543-4503AA363073}" type="pres">
      <dgm:prSet presAssocID="{9BAFA3C7-CBC9-496E-937C-90B8E6F899FE}" presName="childText" presStyleLbl="revTx" presStyleIdx="2" presStyleCnt="6">
        <dgm:presLayoutVars>
          <dgm:bulletEnabled val="1"/>
        </dgm:presLayoutVars>
      </dgm:prSet>
      <dgm:spPr/>
    </dgm:pt>
    <dgm:pt modelId="{F5EB0175-DB25-4DA5-A1FF-2C1DD7A30296}" type="pres">
      <dgm:prSet presAssocID="{1C40C867-3A8D-4191-89E7-0BF09215D21F}" presName="parentText" presStyleLbl="node1" presStyleIdx="3" presStyleCnt="6">
        <dgm:presLayoutVars>
          <dgm:chMax val="0"/>
          <dgm:bulletEnabled val="1"/>
        </dgm:presLayoutVars>
      </dgm:prSet>
      <dgm:spPr/>
    </dgm:pt>
    <dgm:pt modelId="{2582B269-5BE1-410E-B844-A58E1EE62FFD}" type="pres">
      <dgm:prSet presAssocID="{1C40C867-3A8D-4191-89E7-0BF09215D21F}" presName="childText" presStyleLbl="revTx" presStyleIdx="3" presStyleCnt="6">
        <dgm:presLayoutVars>
          <dgm:bulletEnabled val="1"/>
        </dgm:presLayoutVars>
      </dgm:prSet>
      <dgm:spPr/>
    </dgm:pt>
    <dgm:pt modelId="{FBB7F21A-C5B8-4CD2-93B8-56EDB0190F96}" type="pres">
      <dgm:prSet presAssocID="{89F153C1-13C9-4A38-8A99-058F6D05688A}" presName="parentText" presStyleLbl="node1" presStyleIdx="4" presStyleCnt="6">
        <dgm:presLayoutVars>
          <dgm:chMax val="0"/>
          <dgm:bulletEnabled val="1"/>
        </dgm:presLayoutVars>
      </dgm:prSet>
      <dgm:spPr/>
    </dgm:pt>
    <dgm:pt modelId="{BCAC1753-8796-40AB-A4D6-8C43133C16F6}" type="pres">
      <dgm:prSet presAssocID="{89F153C1-13C9-4A38-8A99-058F6D05688A}" presName="childText" presStyleLbl="revTx" presStyleIdx="4" presStyleCnt="6">
        <dgm:presLayoutVars>
          <dgm:bulletEnabled val="1"/>
        </dgm:presLayoutVars>
      </dgm:prSet>
      <dgm:spPr/>
    </dgm:pt>
    <dgm:pt modelId="{0A7C43CB-374F-42DD-9EFC-F6AC142D2706}" type="pres">
      <dgm:prSet presAssocID="{0FA60482-6FCA-43F0-957E-DE92181747FA}" presName="parentText" presStyleLbl="node1" presStyleIdx="5" presStyleCnt="6">
        <dgm:presLayoutVars>
          <dgm:chMax val="0"/>
          <dgm:bulletEnabled val="1"/>
        </dgm:presLayoutVars>
      </dgm:prSet>
      <dgm:spPr/>
    </dgm:pt>
    <dgm:pt modelId="{A685B5D9-2265-42F9-8698-116C81F1AB49}" type="pres">
      <dgm:prSet presAssocID="{0FA60482-6FCA-43F0-957E-DE92181747FA}" presName="childText" presStyleLbl="revTx" presStyleIdx="5" presStyleCnt="6">
        <dgm:presLayoutVars>
          <dgm:bulletEnabled val="1"/>
        </dgm:presLayoutVars>
      </dgm:prSet>
      <dgm:spPr/>
    </dgm:pt>
  </dgm:ptLst>
  <dgm:cxnLst>
    <dgm:cxn modelId="{4B94571F-F255-42C1-A667-F60EA2391E9A}" type="presOf" srcId="{89F153C1-13C9-4A38-8A99-058F6D05688A}" destId="{FBB7F21A-C5B8-4CD2-93B8-56EDB0190F96}" srcOrd="0" destOrd="0" presId="urn:microsoft.com/office/officeart/2005/8/layout/vList2"/>
    <dgm:cxn modelId="{D0CE432E-A705-4A94-90AD-BF58DF169B55}" type="presOf" srcId="{DC5AC8DD-29C3-4627-B860-A9D019D4161C}" destId="{4D76D7E5-6829-4FF1-A74D-D3A824C2D47A}"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65122F3E-2625-47AC-A69C-E3CDB8A900D3}" srcId="{299D1E4F-4B0D-4748-ADC4-FD830A30659A}" destId="{6909151E-19E5-4E17-9EF2-101792793F31}" srcOrd="0" destOrd="0" parTransId="{945231FA-CA5E-4503-8B49-A8019AF74C9C}" sibTransId="{282BCF51-7EAF-421E-B603-A715FCCF8DFC}"/>
    <dgm:cxn modelId="{0855375E-5FD4-4F6B-BCC8-9E5578EA27DA}" srcId="{0FA60482-6FCA-43F0-957E-DE92181747FA}" destId="{2BDD084B-8D8D-4D26-975B-BFC162AEF7BE}" srcOrd="0" destOrd="0" parTransId="{2B55B999-23B6-4645-A7E2-6535F9E2426A}" sibTransId="{48E061DB-DA4E-4FB1-8F92-228E1489D74D}"/>
    <dgm:cxn modelId="{8D0BB149-2538-4D58-A2CB-B5A7C47359FA}" srcId="{C4E0ABEB-3598-4B11-B77B-AE42C2AF7E12}" destId="{89F153C1-13C9-4A38-8A99-058F6D05688A}" srcOrd="4" destOrd="0" parTransId="{4ABCEA6D-51BC-497C-8A85-265758735BEB}" sibTransId="{5A1211D7-3304-4912-BB4D-708C25E302F1}"/>
    <dgm:cxn modelId="{7078706B-3738-4D87-89D9-0446C23B67B4}" type="presOf" srcId="{2BDD084B-8D8D-4D26-975B-BFC162AEF7BE}" destId="{A685B5D9-2265-42F9-8698-116C81F1AB49}" srcOrd="0" destOrd="0" presId="urn:microsoft.com/office/officeart/2005/8/layout/vList2"/>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E94FD85A-7586-417B-A2CD-CA16D8EA1EAD}" type="presOf" srcId="{C4E0ABEB-3598-4B11-B77B-AE42C2AF7E12}" destId="{1A63B46C-DB4C-4ECC-9F2F-536A62462246}" srcOrd="0" destOrd="0" presId="urn:microsoft.com/office/officeart/2005/8/layout/vList2"/>
    <dgm:cxn modelId="{D8E6B880-E78A-483D-AD93-E3E39817082D}" type="presOf" srcId="{9BAFA3C7-CBC9-496E-937C-90B8E6F899FE}" destId="{7512D635-F48A-4604-9542-CEC492E90CD3}" srcOrd="0" destOrd="0" presId="urn:microsoft.com/office/officeart/2005/8/layout/vList2"/>
    <dgm:cxn modelId="{68903481-E49F-407A-B6C6-0E0EB3E09EB9}" type="presOf" srcId="{4060CB7B-4932-418E-B709-C264BDD0BFC1}" destId="{B11A79D6-FCFF-47F4-A543-4503AA363073}"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7117169D-889F-44CD-BD67-2BBEEB0BE53C}" type="presOf" srcId="{3663CB41-DD0A-49F5-ACDF-46ED665DEDB7}" destId="{E3F18493-935B-4EA6-A660-9861C5D05053}" srcOrd="0" destOrd="0" presId="urn:microsoft.com/office/officeart/2005/8/layout/vList2"/>
    <dgm:cxn modelId="{14EFA7A4-36E2-40CE-A0B8-A436CAF0E06E}" type="presOf" srcId="{A2AD2354-B73B-491D-8FBA-40C86AD6A719}" destId="{BCAC1753-8796-40AB-A4D6-8C43133C16F6}" srcOrd="0" destOrd="0" presId="urn:microsoft.com/office/officeart/2005/8/layout/vList2"/>
    <dgm:cxn modelId="{FE52D5B5-9DBD-4EA2-9E3C-A7D19149F392}" srcId="{89F153C1-13C9-4A38-8A99-058F6D05688A}" destId="{A2AD2354-B73B-491D-8FBA-40C86AD6A719}" srcOrd="0" destOrd="0" parTransId="{3DC34574-7B82-4617-BCA1-1C09E5C2F81C}" sibTransId="{042EB9EE-10A1-4EF2-A695-B581ED396306}"/>
    <dgm:cxn modelId="{170AD3BC-9755-43AA-B565-5D3A61CD2A5D}" type="presOf" srcId="{0FA60482-6FCA-43F0-957E-DE92181747FA}" destId="{0A7C43CB-374F-42DD-9EFC-F6AC142D2706}" srcOrd="0" destOrd="0" presId="urn:microsoft.com/office/officeart/2005/8/layout/vList2"/>
    <dgm:cxn modelId="{0DFF4FBD-76A4-4C15-9843-813E70DBC809}" type="presOf" srcId="{6909151E-19E5-4E17-9EF2-101792793F31}" destId="{BF06FD24-3148-4EA7-BDF0-8CDA51F49515}" srcOrd="0" destOrd="0" presId="urn:microsoft.com/office/officeart/2005/8/layout/vList2"/>
    <dgm:cxn modelId="{24B087C7-191F-48BC-BDF2-C5BBE96E2F5E}" srcId="{C4E0ABEB-3598-4B11-B77B-AE42C2AF7E12}" destId="{0FA60482-6FCA-43F0-957E-DE92181747FA}" srcOrd="5" destOrd="0" parTransId="{76D4A92C-40F2-4173-BF1A-4CAC0A570D6F}" sibTransId="{197EA208-9581-4823-9C2F-62969C6544B7}"/>
    <dgm:cxn modelId="{154AC0CE-A5A5-4973-8AC0-2F100074399F}" type="presOf" srcId="{7CD74102-DBCB-4F36-9966-8E692B3E8104}" destId="{2582B269-5BE1-410E-B844-A58E1EE62FFD}" srcOrd="0" destOrd="0" presId="urn:microsoft.com/office/officeart/2005/8/layout/vList2"/>
    <dgm:cxn modelId="{CAD22BF1-B45A-4E08-B00B-779BD6B1FE1B}" type="presOf" srcId="{299D1E4F-4B0D-4748-ADC4-FD830A30659A}" destId="{E07E56D7-7B75-4FD9-B5FC-40E3F8283233}" srcOrd="0" destOrd="0" presId="urn:microsoft.com/office/officeart/2005/8/layout/vList2"/>
    <dgm:cxn modelId="{94711EF6-A3BF-4D86-ACA8-00A04C06676F}" type="presOf" srcId="{1C40C867-3A8D-4191-89E7-0BF09215D21F}" destId="{F5EB0175-DB25-4DA5-A1FF-2C1DD7A30296}" srcOrd="0" destOrd="0" presId="urn:microsoft.com/office/officeart/2005/8/layout/vList2"/>
    <dgm:cxn modelId="{0711A2FD-9F3C-4E9D-B19D-10635DDC2E08}" srcId="{1C40C867-3A8D-4191-89E7-0BF09215D21F}" destId="{7CD74102-DBCB-4F36-9966-8E692B3E8104}" srcOrd="0" destOrd="0" parTransId="{B9B14EA2-3689-4A46-B18B-DDA283150FD0}" sibTransId="{65D4D8C6-FCCD-447B-B2B3-6E249CD77705}"/>
    <dgm:cxn modelId="{7114C108-47A2-4108-A71E-13BF517696DE}" type="presParOf" srcId="{1A63B46C-DB4C-4ECC-9F2F-536A62462246}" destId="{4D76D7E5-6829-4FF1-A74D-D3A824C2D47A}" srcOrd="0" destOrd="0" presId="urn:microsoft.com/office/officeart/2005/8/layout/vList2"/>
    <dgm:cxn modelId="{40C927D0-0942-4645-861D-ED4960B7F56A}" type="presParOf" srcId="{1A63B46C-DB4C-4ECC-9F2F-536A62462246}" destId="{E3F18493-935B-4EA6-A660-9861C5D05053}" srcOrd="1" destOrd="0" presId="urn:microsoft.com/office/officeart/2005/8/layout/vList2"/>
    <dgm:cxn modelId="{BCAD3D87-B0D7-4F4C-B0A8-11381BD731DB}" type="presParOf" srcId="{1A63B46C-DB4C-4ECC-9F2F-536A62462246}" destId="{E07E56D7-7B75-4FD9-B5FC-40E3F8283233}" srcOrd="2" destOrd="0" presId="urn:microsoft.com/office/officeart/2005/8/layout/vList2"/>
    <dgm:cxn modelId="{F6AA6653-DD46-4CBB-A07F-7387FD423538}" type="presParOf" srcId="{1A63B46C-DB4C-4ECC-9F2F-536A62462246}" destId="{BF06FD24-3148-4EA7-BDF0-8CDA51F49515}" srcOrd="3" destOrd="0" presId="urn:microsoft.com/office/officeart/2005/8/layout/vList2"/>
    <dgm:cxn modelId="{E038FD2E-962B-49AC-9B05-68D84F9B2BCF}" type="presParOf" srcId="{1A63B46C-DB4C-4ECC-9F2F-536A62462246}" destId="{7512D635-F48A-4604-9542-CEC492E90CD3}" srcOrd="4" destOrd="0" presId="urn:microsoft.com/office/officeart/2005/8/layout/vList2"/>
    <dgm:cxn modelId="{94EC0C06-F1EE-4CFD-A764-9B2F0348CA87}" type="presParOf" srcId="{1A63B46C-DB4C-4ECC-9F2F-536A62462246}" destId="{B11A79D6-FCFF-47F4-A543-4503AA363073}" srcOrd="5" destOrd="0" presId="urn:microsoft.com/office/officeart/2005/8/layout/vList2"/>
    <dgm:cxn modelId="{0F0E474E-CD8F-468C-BD9D-343AE177F37D}" type="presParOf" srcId="{1A63B46C-DB4C-4ECC-9F2F-536A62462246}" destId="{F5EB0175-DB25-4DA5-A1FF-2C1DD7A30296}" srcOrd="6" destOrd="0" presId="urn:microsoft.com/office/officeart/2005/8/layout/vList2"/>
    <dgm:cxn modelId="{650CBAC0-80B5-4049-9DD0-BD490A0717F5}" type="presParOf" srcId="{1A63B46C-DB4C-4ECC-9F2F-536A62462246}" destId="{2582B269-5BE1-410E-B844-A58E1EE62FFD}" srcOrd="7" destOrd="0" presId="urn:microsoft.com/office/officeart/2005/8/layout/vList2"/>
    <dgm:cxn modelId="{7E4DB5F9-0B11-4BBD-8F22-97E168F89F3F}" type="presParOf" srcId="{1A63B46C-DB4C-4ECC-9F2F-536A62462246}" destId="{FBB7F21A-C5B8-4CD2-93B8-56EDB0190F96}" srcOrd="8" destOrd="0" presId="urn:microsoft.com/office/officeart/2005/8/layout/vList2"/>
    <dgm:cxn modelId="{411A98F8-6196-411E-AF28-2D5B2BED7FE7}" type="presParOf" srcId="{1A63B46C-DB4C-4ECC-9F2F-536A62462246}" destId="{BCAC1753-8796-40AB-A4D6-8C43133C16F6}" srcOrd="9" destOrd="0" presId="urn:microsoft.com/office/officeart/2005/8/layout/vList2"/>
    <dgm:cxn modelId="{340FFD23-B964-4BD1-8673-EB8B2AE0E938}" type="presParOf" srcId="{1A63B46C-DB4C-4ECC-9F2F-536A62462246}" destId="{0A7C43CB-374F-42DD-9EFC-F6AC142D2706}" srcOrd="10" destOrd="0" presId="urn:microsoft.com/office/officeart/2005/8/layout/vList2"/>
    <dgm:cxn modelId="{82456668-F44D-4095-B75D-3A12461FB91A}" type="presParOf" srcId="{1A63B46C-DB4C-4ECC-9F2F-536A62462246}" destId="{A685B5D9-2265-42F9-8698-116C81F1AB49}" srcOrd="1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4E0ABEB-3598-4B11-B77B-AE42C2AF7E1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C5AC8DD-29C3-4627-B860-A9D019D4161C}">
      <dgm:prSet phldrT="[Text]"/>
      <dgm:spPr>
        <a:solidFill>
          <a:srgbClr val="0E2E66"/>
        </a:solidFill>
      </dgm:spPr>
      <dgm:t>
        <a:bodyPr/>
        <a:lstStyle/>
        <a:p>
          <a:r>
            <a:rPr lang="en-US" dirty="0"/>
            <a:t>Dark Blue</a:t>
          </a:r>
        </a:p>
      </dgm:t>
    </dgm:pt>
    <dgm:pt modelId="{69FE2967-9D74-4530-998D-327B0F5D23C1}" type="parTrans" cxnId="{676F616C-6D49-4048-8981-18DDCC617328}">
      <dgm:prSet/>
      <dgm:spPr/>
      <dgm:t>
        <a:bodyPr/>
        <a:lstStyle/>
        <a:p>
          <a:endParaRPr lang="en-US"/>
        </a:p>
      </dgm:t>
    </dgm:pt>
    <dgm:pt modelId="{B5E6EA39-DF86-4E9D-934D-50479D3EEF77}" type="sibTrans" cxnId="{676F616C-6D49-4048-8981-18DDCC617328}">
      <dgm:prSet/>
      <dgm:spPr/>
      <dgm:t>
        <a:bodyPr/>
        <a:lstStyle/>
        <a:p>
          <a:endParaRPr lang="en-US"/>
        </a:p>
      </dgm:t>
    </dgm:pt>
    <dgm:pt modelId="{3663CB41-DD0A-49F5-ACDF-46ED665DEDB7}">
      <dgm:prSet phldrT="[Text]"/>
      <dgm:spPr/>
      <dgm:t>
        <a:bodyPr/>
        <a:lstStyle/>
        <a:p>
          <a:r>
            <a:rPr lang="en-US" dirty="0"/>
            <a:t>0 – 15 Mins (96.33%) </a:t>
          </a:r>
        </a:p>
      </dgm:t>
    </dgm:pt>
    <dgm:pt modelId="{489AB330-BD69-47AD-A941-EA277B35569F}" type="parTrans" cxnId="{F3F43630-8326-43B5-9164-1F6A153E3E99}">
      <dgm:prSet/>
      <dgm:spPr/>
      <dgm:t>
        <a:bodyPr/>
        <a:lstStyle/>
        <a:p>
          <a:endParaRPr lang="en-US"/>
        </a:p>
      </dgm:t>
    </dgm:pt>
    <dgm:pt modelId="{8CD6A291-48BF-4867-B391-FC4964035DE8}" type="sibTrans" cxnId="{F3F43630-8326-43B5-9164-1F6A153E3E99}">
      <dgm:prSet/>
      <dgm:spPr/>
      <dgm:t>
        <a:bodyPr/>
        <a:lstStyle/>
        <a:p>
          <a:endParaRPr lang="en-US"/>
        </a:p>
      </dgm:t>
    </dgm:pt>
    <dgm:pt modelId="{299D1E4F-4B0D-4748-ADC4-FD830A30659A}">
      <dgm:prSet phldrT="[Text]"/>
      <dgm:spPr>
        <a:solidFill>
          <a:srgbClr val="4D8DB5"/>
        </a:solidFill>
      </dgm:spPr>
      <dgm:t>
        <a:bodyPr/>
        <a:lstStyle/>
        <a:p>
          <a:r>
            <a:rPr lang="en-US" dirty="0"/>
            <a:t>Blue</a:t>
          </a:r>
        </a:p>
      </dgm:t>
    </dgm:pt>
    <dgm:pt modelId="{DCF1C411-B99D-4608-8755-38EF84F55213}" type="parTrans" cxnId="{5E978D7A-B1F4-4C11-8709-48666F087203}">
      <dgm:prSet/>
      <dgm:spPr/>
      <dgm:t>
        <a:bodyPr/>
        <a:lstStyle/>
        <a:p>
          <a:endParaRPr lang="en-US"/>
        </a:p>
      </dgm:t>
    </dgm:pt>
    <dgm:pt modelId="{A67CF95E-D6B6-4B1B-81DB-751B158AB686}" type="sibTrans" cxnId="{5E978D7A-B1F4-4C11-8709-48666F087203}">
      <dgm:prSet/>
      <dgm:spPr/>
      <dgm:t>
        <a:bodyPr/>
        <a:lstStyle/>
        <a:p>
          <a:endParaRPr lang="en-US"/>
        </a:p>
      </dgm:t>
    </dgm:pt>
    <dgm:pt modelId="{6909151E-19E5-4E17-9EF2-101792793F31}">
      <dgm:prSet phldrT="[Text]"/>
      <dgm:spPr/>
      <dgm:t>
        <a:bodyPr/>
        <a:lstStyle/>
        <a:p>
          <a:r>
            <a:rPr lang="en-US" dirty="0"/>
            <a:t>15 – 30 Mins (3.67%)</a:t>
          </a:r>
        </a:p>
      </dgm:t>
    </dgm:pt>
    <dgm:pt modelId="{945231FA-CA5E-4503-8B49-A8019AF74C9C}" type="parTrans" cxnId="{65122F3E-2625-47AC-A69C-E3CDB8A900D3}">
      <dgm:prSet/>
      <dgm:spPr/>
      <dgm:t>
        <a:bodyPr/>
        <a:lstStyle/>
        <a:p>
          <a:endParaRPr lang="en-US"/>
        </a:p>
      </dgm:t>
    </dgm:pt>
    <dgm:pt modelId="{282BCF51-7EAF-421E-B603-A715FCCF8DFC}" type="sibTrans" cxnId="{65122F3E-2625-47AC-A69C-E3CDB8A900D3}">
      <dgm:prSet/>
      <dgm:spPr/>
      <dgm:t>
        <a:bodyPr/>
        <a:lstStyle/>
        <a:p>
          <a:endParaRPr lang="en-US"/>
        </a:p>
      </dgm:t>
    </dgm:pt>
    <dgm:pt modelId="{4060CB7B-4932-418E-B709-C264BDD0BFC1}">
      <dgm:prSet phldrT="[Text]"/>
      <dgm:spPr/>
      <dgm:t>
        <a:bodyPr/>
        <a:lstStyle/>
        <a:p>
          <a:r>
            <a:rPr lang="en-US" dirty="0"/>
            <a:t>30 – 45 Mins (0%)</a:t>
          </a:r>
        </a:p>
      </dgm:t>
    </dgm:pt>
    <dgm:pt modelId="{9D493B1A-BD0D-4EA0-BC9D-D360E46240BD}" type="parTrans" cxnId="{8D81CD92-6B06-4649-AC58-1538DCD0C8A6}">
      <dgm:prSet/>
      <dgm:spPr/>
      <dgm:t>
        <a:bodyPr/>
        <a:lstStyle/>
        <a:p>
          <a:endParaRPr lang="en-US"/>
        </a:p>
      </dgm:t>
    </dgm:pt>
    <dgm:pt modelId="{383D8CE0-03BF-42D4-9D8E-A9CEBF858F8E}" type="sibTrans" cxnId="{8D81CD92-6B06-4649-AC58-1538DCD0C8A6}">
      <dgm:prSet/>
      <dgm:spPr/>
      <dgm:t>
        <a:bodyPr/>
        <a:lstStyle/>
        <a:p>
          <a:endParaRPr lang="en-US"/>
        </a:p>
      </dgm:t>
    </dgm:pt>
    <dgm:pt modelId="{9BAFA3C7-CBC9-496E-937C-90B8E6F899FE}">
      <dgm:prSet phldrT="[Text]"/>
      <dgm:spPr>
        <a:solidFill>
          <a:srgbClr val="AFD2E8"/>
        </a:solidFill>
      </dgm:spPr>
      <dgm:t>
        <a:bodyPr/>
        <a:lstStyle/>
        <a:p>
          <a:r>
            <a:rPr lang="en-US">
              <a:solidFill>
                <a:schemeClr val="bg1"/>
              </a:solidFill>
            </a:rPr>
            <a:t>Light Blue</a:t>
          </a:r>
          <a:endParaRPr lang="en-US" dirty="0">
            <a:solidFill>
              <a:schemeClr val="bg1"/>
            </a:solidFill>
          </a:endParaRPr>
        </a:p>
      </dgm:t>
    </dgm:pt>
    <dgm:pt modelId="{AEAEAD0A-F673-4B27-B993-EC91BF049602}" type="parTrans" cxnId="{F5F5CC50-D4A1-4852-A1B7-7E597B5F4BD1}">
      <dgm:prSet/>
      <dgm:spPr/>
      <dgm:t>
        <a:bodyPr/>
        <a:lstStyle/>
        <a:p>
          <a:endParaRPr lang="en-US"/>
        </a:p>
      </dgm:t>
    </dgm:pt>
    <dgm:pt modelId="{59BCB3B9-2172-42FC-B8BD-05028ED537DD}" type="sibTrans" cxnId="{F5F5CC50-D4A1-4852-A1B7-7E597B5F4BD1}">
      <dgm:prSet/>
      <dgm:spPr/>
      <dgm:t>
        <a:bodyPr/>
        <a:lstStyle/>
        <a:p>
          <a:endParaRPr lang="en-US"/>
        </a:p>
      </dgm:t>
    </dgm:pt>
    <dgm:pt modelId="{DCF2B880-9683-423E-B6D2-639D139ED587}">
      <dgm:prSet phldrT="[Text]"/>
      <dgm:spPr/>
      <dgm:t>
        <a:bodyPr/>
        <a:lstStyle/>
        <a:p>
          <a:r>
            <a:rPr lang="en-US" dirty="0"/>
            <a:t>45 – 60 Mins (0</a:t>
          </a:r>
          <a:r>
            <a:rPr lang="en-US" altLang="zh-TW" dirty="0"/>
            <a:t>%)</a:t>
          </a:r>
          <a:endParaRPr lang="en-US" dirty="0"/>
        </a:p>
      </dgm:t>
    </dgm:pt>
    <dgm:pt modelId="{52F6CEFE-B75D-4232-ACE5-758AD8156623}" type="parTrans" cxnId="{E7DE2FA9-06E7-4E04-9DAA-E5F541158091}">
      <dgm:prSet/>
      <dgm:spPr/>
      <dgm:t>
        <a:bodyPr/>
        <a:lstStyle/>
        <a:p>
          <a:endParaRPr lang="en-US"/>
        </a:p>
      </dgm:t>
    </dgm:pt>
    <dgm:pt modelId="{0D739397-749B-4F8F-8AC7-8280EF26087B}" type="sibTrans" cxnId="{E7DE2FA9-06E7-4E04-9DAA-E5F541158091}">
      <dgm:prSet/>
      <dgm:spPr/>
      <dgm:t>
        <a:bodyPr/>
        <a:lstStyle/>
        <a:p>
          <a:endParaRPr lang="en-US"/>
        </a:p>
      </dgm:t>
    </dgm:pt>
    <dgm:pt modelId="{1C40C867-3A8D-4191-89E7-0BF09215D21F}">
      <dgm:prSet phldrT="[Text]"/>
      <dgm:spPr>
        <a:solidFill>
          <a:srgbClr val="FFFFFF"/>
        </a:solidFill>
      </dgm:spPr>
      <dgm:t>
        <a:bodyPr/>
        <a:lstStyle/>
        <a:p>
          <a:r>
            <a:rPr lang="en-US">
              <a:solidFill>
                <a:schemeClr val="bg1"/>
              </a:solidFill>
            </a:rPr>
            <a:t>White</a:t>
          </a:r>
          <a:endParaRPr lang="en-US" dirty="0">
            <a:solidFill>
              <a:schemeClr val="bg1"/>
            </a:solidFill>
          </a:endParaRPr>
        </a:p>
      </dgm:t>
    </dgm:pt>
    <dgm:pt modelId="{BDA65F6C-189E-4299-B08B-CDF73FDE69D3}" type="parTrans" cxnId="{9199A154-3D29-4621-A0E6-4278A3EC0572}">
      <dgm:prSet/>
      <dgm:spPr/>
      <dgm:t>
        <a:bodyPr/>
        <a:lstStyle/>
        <a:p>
          <a:endParaRPr lang="en-US"/>
        </a:p>
      </dgm:t>
    </dgm:pt>
    <dgm:pt modelId="{F2BF9C10-46CC-416B-8A7D-EBBF575A42CC}" type="sibTrans" cxnId="{9199A154-3D29-4621-A0E6-4278A3EC0572}">
      <dgm:prSet/>
      <dgm:spPr/>
      <dgm:t>
        <a:bodyPr/>
        <a:lstStyle/>
        <a:p>
          <a:endParaRPr lang="en-US"/>
        </a:p>
      </dgm:t>
    </dgm:pt>
    <dgm:pt modelId="{1A63B46C-DB4C-4ECC-9F2F-536A62462246}" type="pres">
      <dgm:prSet presAssocID="{C4E0ABEB-3598-4B11-B77B-AE42C2AF7E12}" presName="linear" presStyleCnt="0">
        <dgm:presLayoutVars>
          <dgm:animLvl val="lvl"/>
          <dgm:resizeHandles val="exact"/>
        </dgm:presLayoutVars>
      </dgm:prSet>
      <dgm:spPr/>
    </dgm:pt>
    <dgm:pt modelId="{4D76D7E5-6829-4FF1-A74D-D3A824C2D47A}" type="pres">
      <dgm:prSet presAssocID="{DC5AC8DD-29C3-4627-B860-A9D019D4161C}" presName="parentText" presStyleLbl="node1" presStyleIdx="0" presStyleCnt="4">
        <dgm:presLayoutVars>
          <dgm:chMax val="0"/>
          <dgm:bulletEnabled val="1"/>
        </dgm:presLayoutVars>
      </dgm:prSet>
      <dgm:spPr/>
    </dgm:pt>
    <dgm:pt modelId="{E3F18493-935B-4EA6-A660-9861C5D05053}" type="pres">
      <dgm:prSet presAssocID="{DC5AC8DD-29C3-4627-B860-A9D019D4161C}" presName="childText" presStyleLbl="revTx" presStyleIdx="0" presStyleCnt="4">
        <dgm:presLayoutVars>
          <dgm:bulletEnabled val="1"/>
        </dgm:presLayoutVars>
      </dgm:prSet>
      <dgm:spPr/>
    </dgm:pt>
    <dgm:pt modelId="{E07E56D7-7B75-4FD9-B5FC-40E3F8283233}" type="pres">
      <dgm:prSet presAssocID="{299D1E4F-4B0D-4748-ADC4-FD830A30659A}" presName="parentText" presStyleLbl="node1" presStyleIdx="1" presStyleCnt="4">
        <dgm:presLayoutVars>
          <dgm:chMax val="0"/>
          <dgm:bulletEnabled val="1"/>
        </dgm:presLayoutVars>
      </dgm:prSet>
      <dgm:spPr/>
    </dgm:pt>
    <dgm:pt modelId="{BF06FD24-3148-4EA7-BDF0-8CDA51F49515}" type="pres">
      <dgm:prSet presAssocID="{299D1E4F-4B0D-4748-ADC4-FD830A30659A}" presName="childText" presStyleLbl="revTx" presStyleIdx="1" presStyleCnt="4">
        <dgm:presLayoutVars>
          <dgm:bulletEnabled val="1"/>
        </dgm:presLayoutVars>
      </dgm:prSet>
      <dgm:spPr/>
    </dgm:pt>
    <dgm:pt modelId="{7512D635-F48A-4604-9542-CEC492E90CD3}" type="pres">
      <dgm:prSet presAssocID="{9BAFA3C7-CBC9-496E-937C-90B8E6F899FE}" presName="parentText" presStyleLbl="node1" presStyleIdx="2" presStyleCnt="4">
        <dgm:presLayoutVars>
          <dgm:chMax val="0"/>
          <dgm:bulletEnabled val="1"/>
        </dgm:presLayoutVars>
      </dgm:prSet>
      <dgm:spPr/>
    </dgm:pt>
    <dgm:pt modelId="{B11A79D6-FCFF-47F4-A543-4503AA363073}" type="pres">
      <dgm:prSet presAssocID="{9BAFA3C7-CBC9-496E-937C-90B8E6F899FE}" presName="childText" presStyleLbl="revTx" presStyleIdx="2" presStyleCnt="4">
        <dgm:presLayoutVars>
          <dgm:bulletEnabled val="1"/>
        </dgm:presLayoutVars>
      </dgm:prSet>
      <dgm:spPr/>
    </dgm:pt>
    <dgm:pt modelId="{F5EB0175-DB25-4DA5-A1FF-2C1DD7A30296}" type="pres">
      <dgm:prSet presAssocID="{1C40C867-3A8D-4191-89E7-0BF09215D21F}" presName="parentText" presStyleLbl="node1" presStyleIdx="3" presStyleCnt="4">
        <dgm:presLayoutVars>
          <dgm:chMax val="0"/>
          <dgm:bulletEnabled val="1"/>
        </dgm:presLayoutVars>
      </dgm:prSet>
      <dgm:spPr/>
    </dgm:pt>
    <dgm:pt modelId="{ED5E8720-5F3B-4AFC-AB2F-37D94E018D24}" type="pres">
      <dgm:prSet presAssocID="{1C40C867-3A8D-4191-89E7-0BF09215D21F}" presName="childText" presStyleLbl="revTx" presStyleIdx="3" presStyleCnt="4">
        <dgm:presLayoutVars>
          <dgm:bulletEnabled val="1"/>
        </dgm:presLayoutVars>
      </dgm:prSet>
      <dgm:spPr/>
    </dgm:pt>
  </dgm:ptLst>
  <dgm:cxnLst>
    <dgm:cxn modelId="{D0CE432E-A705-4A94-90AD-BF58DF169B55}" type="presOf" srcId="{DC5AC8DD-29C3-4627-B860-A9D019D4161C}" destId="{4D76D7E5-6829-4FF1-A74D-D3A824C2D47A}" srcOrd="0" destOrd="0" presId="urn:microsoft.com/office/officeart/2005/8/layout/vList2"/>
    <dgm:cxn modelId="{F3F43630-8326-43B5-9164-1F6A153E3E99}" srcId="{DC5AC8DD-29C3-4627-B860-A9D019D4161C}" destId="{3663CB41-DD0A-49F5-ACDF-46ED665DEDB7}" srcOrd="0" destOrd="0" parTransId="{489AB330-BD69-47AD-A941-EA277B35569F}" sibTransId="{8CD6A291-48BF-4867-B391-FC4964035DE8}"/>
    <dgm:cxn modelId="{65122F3E-2625-47AC-A69C-E3CDB8A900D3}" srcId="{299D1E4F-4B0D-4748-ADC4-FD830A30659A}" destId="{6909151E-19E5-4E17-9EF2-101792793F31}" srcOrd="0" destOrd="0" parTransId="{945231FA-CA5E-4503-8B49-A8019AF74C9C}" sibTransId="{282BCF51-7EAF-421E-B603-A715FCCF8DFC}"/>
    <dgm:cxn modelId="{676F616C-6D49-4048-8981-18DDCC617328}" srcId="{C4E0ABEB-3598-4B11-B77B-AE42C2AF7E12}" destId="{DC5AC8DD-29C3-4627-B860-A9D019D4161C}" srcOrd="0" destOrd="0" parTransId="{69FE2967-9D74-4530-998D-327B0F5D23C1}" sibTransId="{B5E6EA39-DF86-4E9D-934D-50479D3EEF77}"/>
    <dgm:cxn modelId="{F5F5CC50-D4A1-4852-A1B7-7E597B5F4BD1}" srcId="{C4E0ABEB-3598-4B11-B77B-AE42C2AF7E12}" destId="{9BAFA3C7-CBC9-496E-937C-90B8E6F899FE}" srcOrd="2" destOrd="0" parTransId="{AEAEAD0A-F673-4B27-B993-EC91BF049602}" sibTransId="{59BCB3B9-2172-42FC-B8BD-05028ED537DD}"/>
    <dgm:cxn modelId="{23400052-D9BC-457E-9D37-09556582522F}" type="presOf" srcId="{DCF2B880-9683-423E-B6D2-639D139ED587}" destId="{ED5E8720-5F3B-4AFC-AB2F-37D94E018D24}" srcOrd="0" destOrd="0" presId="urn:microsoft.com/office/officeart/2005/8/layout/vList2"/>
    <dgm:cxn modelId="{9199A154-3D29-4621-A0E6-4278A3EC0572}" srcId="{C4E0ABEB-3598-4B11-B77B-AE42C2AF7E12}" destId="{1C40C867-3A8D-4191-89E7-0BF09215D21F}" srcOrd="3" destOrd="0" parTransId="{BDA65F6C-189E-4299-B08B-CDF73FDE69D3}" sibTransId="{F2BF9C10-46CC-416B-8A7D-EBBF575A42CC}"/>
    <dgm:cxn modelId="{5E978D7A-B1F4-4C11-8709-48666F087203}" srcId="{C4E0ABEB-3598-4B11-B77B-AE42C2AF7E12}" destId="{299D1E4F-4B0D-4748-ADC4-FD830A30659A}" srcOrd="1" destOrd="0" parTransId="{DCF1C411-B99D-4608-8755-38EF84F55213}" sibTransId="{A67CF95E-D6B6-4B1B-81DB-751B158AB686}"/>
    <dgm:cxn modelId="{E94FD85A-7586-417B-A2CD-CA16D8EA1EAD}" type="presOf" srcId="{C4E0ABEB-3598-4B11-B77B-AE42C2AF7E12}" destId="{1A63B46C-DB4C-4ECC-9F2F-536A62462246}" srcOrd="0" destOrd="0" presId="urn:microsoft.com/office/officeart/2005/8/layout/vList2"/>
    <dgm:cxn modelId="{D8E6B880-E78A-483D-AD93-E3E39817082D}" type="presOf" srcId="{9BAFA3C7-CBC9-496E-937C-90B8E6F899FE}" destId="{7512D635-F48A-4604-9542-CEC492E90CD3}" srcOrd="0" destOrd="0" presId="urn:microsoft.com/office/officeart/2005/8/layout/vList2"/>
    <dgm:cxn modelId="{68903481-E49F-407A-B6C6-0E0EB3E09EB9}" type="presOf" srcId="{4060CB7B-4932-418E-B709-C264BDD0BFC1}" destId="{B11A79D6-FCFF-47F4-A543-4503AA363073}" srcOrd="0" destOrd="0" presId="urn:microsoft.com/office/officeart/2005/8/layout/vList2"/>
    <dgm:cxn modelId="{8D81CD92-6B06-4649-AC58-1538DCD0C8A6}" srcId="{9BAFA3C7-CBC9-496E-937C-90B8E6F899FE}" destId="{4060CB7B-4932-418E-B709-C264BDD0BFC1}" srcOrd="0" destOrd="0" parTransId="{9D493B1A-BD0D-4EA0-BC9D-D360E46240BD}" sibTransId="{383D8CE0-03BF-42D4-9D8E-A9CEBF858F8E}"/>
    <dgm:cxn modelId="{7117169D-889F-44CD-BD67-2BBEEB0BE53C}" type="presOf" srcId="{3663CB41-DD0A-49F5-ACDF-46ED665DEDB7}" destId="{E3F18493-935B-4EA6-A660-9861C5D05053}" srcOrd="0" destOrd="0" presId="urn:microsoft.com/office/officeart/2005/8/layout/vList2"/>
    <dgm:cxn modelId="{E7DE2FA9-06E7-4E04-9DAA-E5F541158091}" srcId="{1C40C867-3A8D-4191-89E7-0BF09215D21F}" destId="{DCF2B880-9683-423E-B6D2-639D139ED587}" srcOrd="0" destOrd="0" parTransId="{52F6CEFE-B75D-4232-ACE5-758AD8156623}" sibTransId="{0D739397-749B-4F8F-8AC7-8280EF26087B}"/>
    <dgm:cxn modelId="{0DFF4FBD-76A4-4C15-9843-813E70DBC809}" type="presOf" srcId="{6909151E-19E5-4E17-9EF2-101792793F31}" destId="{BF06FD24-3148-4EA7-BDF0-8CDA51F49515}" srcOrd="0" destOrd="0" presId="urn:microsoft.com/office/officeart/2005/8/layout/vList2"/>
    <dgm:cxn modelId="{CAD22BF1-B45A-4E08-B00B-779BD6B1FE1B}" type="presOf" srcId="{299D1E4F-4B0D-4748-ADC4-FD830A30659A}" destId="{E07E56D7-7B75-4FD9-B5FC-40E3F8283233}" srcOrd="0" destOrd="0" presId="urn:microsoft.com/office/officeart/2005/8/layout/vList2"/>
    <dgm:cxn modelId="{94711EF6-A3BF-4D86-ACA8-00A04C06676F}" type="presOf" srcId="{1C40C867-3A8D-4191-89E7-0BF09215D21F}" destId="{F5EB0175-DB25-4DA5-A1FF-2C1DD7A30296}" srcOrd="0" destOrd="0" presId="urn:microsoft.com/office/officeart/2005/8/layout/vList2"/>
    <dgm:cxn modelId="{7114C108-47A2-4108-A71E-13BF517696DE}" type="presParOf" srcId="{1A63B46C-DB4C-4ECC-9F2F-536A62462246}" destId="{4D76D7E5-6829-4FF1-A74D-D3A824C2D47A}" srcOrd="0" destOrd="0" presId="urn:microsoft.com/office/officeart/2005/8/layout/vList2"/>
    <dgm:cxn modelId="{40C927D0-0942-4645-861D-ED4960B7F56A}" type="presParOf" srcId="{1A63B46C-DB4C-4ECC-9F2F-536A62462246}" destId="{E3F18493-935B-4EA6-A660-9861C5D05053}" srcOrd="1" destOrd="0" presId="urn:microsoft.com/office/officeart/2005/8/layout/vList2"/>
    <dgm:cxn modelId="{BCAD3D87-B0D7-4F4C-B0A8-11381BD731DB}" type="presParOf" srcId="{1A63B46C-DB4C-4ECC-9F2F-536A62462246}" destId="{E07E56D7-7B75-4FD9-B5FC-40E3F8283233}" srcOrd="2" destOrd="0" presId="urn:microsoft.com/office/officeart/2005/8/layout/vList2"/>
    <dgm:cxn modelId="{F6AA6653-DD46-4CBB-A07F-7387FD423538}" type="presParOf" srcId="{1A63B46C-DB4C-4ECC-9F2F-536A62462246}" destId="{BF06FD24-3148-4EA7-BDF0-8CDA51F49515}" srcOrd="3" destOrd="0" presId="urn:microsoft.com/office/officeart/2005/8/layout/vList2"/>
    <dgm:cxn modelId="{E038FD2E-962B-49AC-9B05-68D84F9B2BCF}" type="presParOf" srcId="{1A63B46C-DB4C-4ECC-9F2F-536A62462246}" destId="{7512D635-F48A-4604-9542-CEC492E90CD3}" srcOrd="4" destOrd="0" presId="urn:microsoft.com/office/officeart/2005/8/layout/vList2"/>
    <dgm:cxn modelId="{94EC0C06-F1EE-4CFD-A764-9B2F0348CA87}" type="presParOf" srcId="{1A63B46C-DB4C-4ECC-9F2F-536A62462246}" destId="{B11A79D6-FCFF-47F4-A543-4503AA363073}" srcOrd="5" destOrd="0" presId="urn:microsoft.com/office/officeart/2005/8/layout/vList2"/>
    <dgm:cxn modelId="{0F0E474E-CD8F-468C-BD9D-343AE177F37D}" type="presParOf" srcId="{1A63B46C-DB4C-4ECC-9F2F-536A62462246}" destId="{F5EB0175-DB25-4DA5-A1FF-2C1DD7A30296}" srcOrd="6" destOrd="0" presId="urn:microsoft.com/office/officeart/2005/8/layout/vList2"/>
    <dgm:cxn modelId="{78466920-48B7-4966-99DF-05C8BFA483C4}" type="presParOf" srcId="{1A63B46C-DB4C-4ECC-9F2F-536A62462246}" destId="{ED5E8720-5F3B-4AFC-AB2F-37D94E018D24}"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40 %</a:t>
          </a:r>
        </a:p>
      </dsp:txBody>
      <dsp:txXfrm>
        <a:off x="0" y="566184"/>
        <a:ext cx="3649662" cy="380880"/>
      </dsp:txXfrm>
    </dsp:sp>
    <dsp:sp modelId="{E07E56D7-7B75-4FD9-B5FC-40E3F8283233}">
      <dsp:nvSpPr>
        <dsp:cNvPr id="0" name=""/>
        <dsp:cNvSpPr/>
      </dsp:nvSpPr>
      <dsp:spPr>
        <a:xfrm>
          <a:off x="0" y="909742"/>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36672"/>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20- 30 %</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10 – 20 %</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White</a:t>
          </a: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10 %</a:t>
          </a:r>
        </a:p>
      </dsp:txBody>
      <dsp:txXfrm>
        <a:off x="0" y="3363790"/>
        <a:ext cx="3649662" cy="38088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15 Mins (45.46%)</a:t>
          </a:r>
        </a:p>
      </dsp:txBody>
      <dsp:txXfrm>
        <a:off x="0" y="566184"/>
        <a:ext cx="3649662" cy="380880"/>
      </dsp:txXfrm>
    </dsp:sp>
    <dsp:sp modelId="{E07E56D7-7B75-4FD9-B5FC-40E3F8283233}">
      <dsp:nvSpPr>
        <dsp:cNvPr id="0" name=""/>
        <dsp:cNvSpPr/>
      </dsp:nvSpPr>
      <dsp:spPr>
        <a:xfrm>
          <a:off x="0" y="947064"/>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73994"/>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 30 Mins (41.97%)</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45 Mins (3.79%)</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White</a:t>
          </a: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45 – 60 Mins (0.9%)</a:t>
          </a:r>
        </a:p>
      </dsp:txBody>
      <dsp:txXfrm>
        <a:off x="0" y="3363790"/>
        <a:ext cx="3649662" cy="38088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15 Mins (77.18%)</a:t>
          </a:r>
        </a:p>
      </dsp:txBody>
      <dsp:txXfrm>
        <a:off x="0" y="566184"/>
        <a:ext cx="3649662" cy="380880"/>
      </dsp:txXfrm>
    </dsp:sp>
    <dsp:sp modelId="{E07E56D7-7B75-4FD9-B5FC-40E3F8283233}">
      <dsp:nvSpPr>
        <dsp:cNvPr id="0" name=""/>
        <dsp:cNvSpPr/>
      </dsp:nvSpPr>
      <dsp:spPr>
        <a:xfrm>
          <a:off x="0" y="947064"/>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73994"/>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 30 Mins (22.72%)</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45 Mins (0.1%)</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White</a:t>
          </a: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45 – 60 Mins (0%)</a:t>
          </a:r>
        </a:p>
      </dsp:txBody>
      <dsp:txXfrm>
        <a:off x="0" y="3363790"/>
        <a:ext cx="3649662" cy="38088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15 Mins (15.35%)</a:t>
          </a:r>
        </a:p>
      </dsp:txBody>
      <dsp:txXfrm>
        <a:off x="0" y="566184"/>
        <a:ext cx="3649662" cy="380880"/>
      </dsp:txXfrm>
    </dsp:sp>
    <dsp:sp modelId="{E07E56D7-7B75-4FD9-B5FC-40E3F8283233}">
      <dsp:nvSpPr>
        <dsp:cNvPr id="0" name=""/>
        <dsp:cNvSpPr/>
      </dsp:nvSpPr>
      <dsp:spPr>
        <a:xfrm>
          <a:off x="0" y="947064"/>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73994"/>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 30 Mins (28.41%)</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45 Mins (26.12%)</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White</a:t>
          </a: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45 – 60 Mins (14.26%)</a:t>
          </a:r>
        </a:p>
      </dsp:txBody>
      <dsp:txXfrm>
        <a:off x="0" y="3363790"/>
        <a:ext cx="3649662" cy="38088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B4757D-3126-4D04-8510-A4BA1DE340BE}">
      <dsp:nvSpPr>
        <dsp:cNvPr id="0" name=""/>
        <dsp:cNvSpPr/>
      </dsp:nvSpPr>
      <dsp:spPr>
        <a:xfrm>
          <a:off x="0" y="24589"/>
          <a:ext cx="3084512" cy="879840"/>
        </a:xfrm>
        <a:prstGeom prst="roundRect">
          <a:avLst/>
        </a:prstGeom>
        <a:solidFill>
          <a:srgbClr val="C800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Child in Poverty</a:t>
          </a:r>
        </a:p>
      </dsp:txBody>
      <dsp:txXfrm>
        <a:off x="42950" y="67539"/>
        <a:ext cx="2998612" cy="793940"/>
      </dsp:txXfrm>
    </dsp:sp>
    <dsp:sp modelId="{5816446C-73CF-461C-90BF-195865BBF433}">
      <dsp:nvSpPr>
        <dsp:cNvPr id="0" name=""/>
        <dsp:cNvSpPr/>
      </dsp:nvSpPr>
      <dsp:spPr>
        <a:xfrm>
          <a:off x="0" y="904430"/>
          <a:ext cx="3084512" cy="778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933"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a:t>Darker red Means Higher Amount Child in Poverty</a:t>
          </a:r>
        </a:p>
      </dsp:txBody>
      <dsp:txXfrm>
        <a:off x="0" y="904430"/>
        <a:ext cx="3084512" cy="778320"/>
      </dsp:txXfrm>
    </dsp:sp>
    <dsp:sp modelId="{6E0C36AA-FEDF-404E-B865-76655B5C2638}">
      <dsp:nvSpPr>
        <dsp:cNvPr id="0" name=""/>
        <dsp:cNvSpPr/>
      </dsp:nvSpPr>
      <dsp:spPr>
        <a:xfrm>
          <a:off x="0" y="1682750"/>
          <a:ext cx="3084512" cy="879840"/>
        </a:xfrm>
        <a:prstGeom prst="roundRect">
          <a:avLst/>
        </a:prstGeom>
        <a:solidFill>
          <a:srgbClr val="7030A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Single Mom</a:t>
          </a:r>
        </a:p>
      </dsp:txBody>
      <dsp:txXfrm>
        <a:off x="42950" y="1725700"/>
        <a:ext cx="2998612" cy="793940"/>
      </dsp:txXfrm>
    </dsp:sp>
    <dsp:sp modelId="{3E6AC40F-7E64-4B3C-90ED-8B67DBAF0243}">
      <dsp:nvSpPr>
        <dsp:cNvPr id="0" name=""/>
        <dsp:cNvSpPr/>
      </dsp:nvSpPr>
      <dsp:spPr>
        <a:xfrm>
          <a:off x="0" y="2562590"/>
          <a:ext cx="3084512" cy="778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933" tIns="22860" rIns="128016" bIns="2286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Darker Purple Means</a:t>
          </a:r>
          <a:br>
            <a:rPr lang="en-US" sz="1800" kern="1200" dirty="0"/>
          </a:br>
          <a:r>
            <a:rPr lang="en-US" sz="1800" kern="1200" dirty="0"/>
            <a:t>Higher Amount Single Mom</a:t>
          </a:r>
        </a:p>
      </dsp:txBody>
      <dsp:txXfrm>
        <a:off x="0" y="2562590"/>
        <a:ext cx="3084512" cy="77832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15 Mins (87.77%)</a:t>
          </a:r>
        </a:p>
      </dsp:txBody>
      <dsp:txXfrm>
        <a:off x="0" y="566184"/>
        <a:ext cx="3649662" cy="380880"/>
      </dsp:txXfrm>
    </dsp:sp>
    <dsp:sp modelId="{E07E56D7-7B75-4FD9-B5FC-40E3F8283233}">
      <dsp:nvSpPr>
        <dsp:cNvPr id="0" name=""/>
        <dsp:cNvSpPr/>
      </dsp:nvSpPr>
      <dsp:spPr>
        <a:xfrm>
          <a:off x="0" y="947064"/>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73994"/>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 30 Mins (12.23%)</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45 Mins (0%)</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White</a:t>
          </a: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45 – 60 Mins (0%)</a:t>
          </a:r>
        </a:p>
      </dsp:txBody>
      <dsp:txXfrm>
        <a:off x="0" y="3363790"/>
        <a:ext cx="3649662" cy="38088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15 Mins (38.19%)</a:t>
          </a:r>
        </a:p>
      </dsp:txBody>
      <dsp:txXfrm>
        <a:off x="0" y="566184"/>
        <a:ext cx="3649662" cy="380880"/>
      </dsp:txXfrm>
    </dsp:sp>
    <dsp:sp modelId="{E07E56D7-7B75-4FD9-B5FC-40E3F8283233}">
      <dsp:nvSpPr>
        <dsp:cNvPr id="0" name=""/>
        <dsp:cNvSpPr/>
      </dsp:nvSpPr>
      <dsp:spPr>
        <a:xfrm>
          <a:off x="0" y="947064"/>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73994"/>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 30 Mins (39.98%)</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45 Mins (14.46%)</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White</a:t>
          </a: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45 – 60 Mins (2.99</a:t>
          </a:r>
          <a:r>
            <a:rPr lang="en-US" altLang="zh-TW" sz="1800" kern="1200" dirty="0"/>
            <a:t>%)</a:t>
          </a:r>
          <a:endParaRPr lang="en-US" sz="1800" kern="1200" dirty="0"/>
        </a:p>
      </dsp:txBody>
      <dsp:txXfrm>
        <a:off x="0" y="3363790"/>
        <a:ext cx="3649662" cy="38088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15 Mins</a:t>
          </a:r>
          <a:r>
            <a:rPr lang="zh-TW" altLang="en-US" sz="1800" kern="1200" dirty="0"/>
            <a:t> </a:t>
          </a:r>
          <a:r>
            <a:rPr lang="en-US" altLang="zh-TW" sz="1800" kern="1200" dirty="0"/>
            <a:t>(83.28%)</a:t>
          </a:r>
          <a:endParaRPr lang="en-US" sz="1800" kern="1200" dirty="0"/>
        </a:p>
      </dsp:txBody>
      <dsp:txXfrm>
        <a:off x="0" y="566184"/>
        <a:ext cx="3649662" cy="380880"/>
      </dsp:txXfrm>
    </dsp:sp>
    <dsp:sp modelId="{E07E56D7-7B75-4FD9-B5FC-40E3F8283233}">
      <dsp:nvSpPr>
        <dsp:cNvPr id="0" name=""/>
        <dsp:cNvSpPr/>
      </dsp:nvSpPr>
      <dsp:spPr>
        <a:xfrm>
          <a:off x="0" y="947064"/>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73994"/>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 30 Mins</a:t>
          </a:r>
          <a:r>
            <a:rPr lang="zh-TW" altLang="en-US" sz="1800" kern="1200" dirty="0"/>
            <a:t> </a:t>
          </a:r>
          <a:r>
            <a:rPr lang="en-US" altLang="zh-TW" sz="1800" kern="1200" dirty="0"/>
            <a:t>(16.72%)</a:t>
          </a:r>
          <a:endParaRPr lang="en-US" sz="1800" kern="1200" dirty="0"/>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45 Mins (0%)</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White</a:t>
          </a: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45 – 60 Mins (0%)</a:t>
          </a:r>
        </a:p>
      </dsp:txBody>
      <dsp:txXfrm>
        <a:off x="0" y="3363790"/>
        <a:ext cx="3649662" cy="38088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15 Mins (9.87%)</a:t>
          </a:r>
        </a:p>
      </dsp:txBody>
      <dsp:txXfrm>
        <a:off x="0" y="566184"/>
        <a:ext cx="3649662" cy="380880"/>
      </dsp:txXfrm>
    </dsp:sp>
    <dsp:sp modelId="{E07E56D7-7B75-4FD9-B5FC-40E3F8283233}">
      <dsp:nvSpPr>
        <dsp:cNvPr id="0" name=""/>
        <dsp:cNvSpPr/>
      </dsp:nvSpPr>
      <dsp:spPr>
        <a:xfrm>
          <a:off x="0" y="947064"/>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73994"/>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 30 Mins (43.67%)</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45 Mins (24.73%)</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White</a:t>
          </a: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45 – 60 Mins (8.87%)</a:t>
          </a:r>
        </a:p>
      </dsp:txBody>
      <dsp:txXfrm>
        <a:off x="0" y="3363790"/>
        <a:ext cx="3649662" cy="38088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1AC27F-A0D9-4B23-8B54-BC78D398E741}">
      <dsp:nvSpPr>
        <dsp:cNvPr id="0" name=""/>
        <dsp:cNvSpPr/>
      </dsp:nvSpPr>
      <dsp:spPr>
        <a:xfrm>
          <a:off x="0" y="2268876"/>
          <a:ext cx="3649662" cy="1488628"/>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kern="1200" dirty="0"/>
            <a:t>Average Waiting Time</a:t>
          </a:r>
        </a:p>
      </dsp:txBody>
      <dsp:txXfrm>
        <a:off x="0" y="2268876"/>
        <a:ext cx="3649662" cy="803859"/>
      </dsp:txXfrm>
    </dsp:sp>
    <dsp:sp modelId="{F9E59955-FDB3-4F54-ADF4-E4E2134E8EB2}">
      <dsp:nvSpPr>
        <dsp:cNvPr id="0" name=""/>
        <dsp:cNvSpPr/>
      </dsp:nvSpPr>
      <dsp:spPr>
        <a:xfrm>
          <a:off x="0" y="3042963"/>
          <a:ext cx="912415" cy="684769"/>
        </a:xfrm>
        <a:prstGeom prst="rect">
          <a:avLst/>
        </a:prstGeom>
        <a:solidFill>
          <a:schemeClr val="accent2">
            <a:tint val="40000"/>
            <a:alpha val="90000"/>
            <a:hueOff val="0"/>
            <a:satOff val="0"/>
            <a:lumOff val="0"/>
            <a:alphaOff val="0"/>
          </a:schemeClr>
        </a:solidFill>
        <a:ln w="1587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US" sz="1600" kern="1200" dirty="0"/>
            <a:t>0</a:t>
          </a:r>
        </a:p>
      </dsp:txBody>
      <dsp:txXfrm>
        <a:off x="0" y="3042963"/>
        <a:ext cx="912415" cy="684769"/>
      </dsp:txXfrm>
    </dsp:sp>
    <dsp:sp modelId="{ACFCF68C-6554-40E5-A670-5CB9BA9DF763}">
      <dsp:nvSpPr>
        <dsp:cNvPr id="0" name=""/>
        <dsp:cNvSpPr/>
      </dsp:nvSpPr>
      <dsp:spPr>
        <a:xfrm>
          <a:off x="912415" y="3042963"/>
          <a:ext cx="912415" cy="684769"/>
        </a:xfrm>
        <a:prstGeom prst="rect">
          <a:avLst/>
        </a:prstGeom>
        <a:solidFill>
          <a:schemeClr val="accent3">
            <a:tint val="40000"/>
            <a:alpha val="90000"/>
            <a:hueOff val="0"/>
            <a:satOff val="0"/>
            <a:lumOff val="0"/>
            <a:alphaOff val="0"/>
          </a:schemeClr>
        </a:solidFill>
        <a:ln w="15875"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US" sz="1600" kern="1200" dirty="0"/>
            <a:t>1.82</a:t>
          </a:r>
        </a:p>
      </dsp:txBody>
      <dsp:txXfrm>
        <a:off x="912415" y="3042963"/>
        <a:ext cx="912415" cy="684769"/>
      </dsp:txXfrm>
    </dsp:sp>
    <dsp:sp modelId="{0432AD1F-F51D-4CC4-8475-A7DF210FB4CA}">
      <dsp:nvSpPr>
        <dsp:cNvPr id="0" name=""/>
        <dsp:cNvSpPr/>
      </dsp:nvSpPr>
      <dsp:spPr>
        <a:xfrm>
          <a:off x="1824831" y="3042963"/>
          <a:ext cx="912415" cy="684769"/>
        </a:xfrm>
        <a:prstGeom prst="rect">
          <a:avLst/>
        </a:prstGeom>
        <a:solidFill>
          <a:schemeClr val="accent4">
            <a:tint val="40000"/>
            <a:alpha val="90000"/>
            <a:hueOff val="0"/>
            <a:satOff val="0"/>
            <a:lumOff val="0"/>
            <a:alphaOff val="0"/>
          </a:schemeClr>
        </a:solidFill>
        <a:ln w="15875"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US" sz="1600" kern="1200" dirty="0"/>
            <a:t>4.35</a:t>
          </a:r>
        </a:p>
      </dsp:txBody>
      <dsp:txXfrm>
        <a:off x="1824831" y="3042963"/>
        <a:ext cx="912415" cy="684769"/>
      </dsp:txXfrm>
    </dsp:sp>
    <dsp:sp modelId="{1D401913-93F5-48E6-B943-7ADEEF1D6CB4}">
      <dsp:nvSpPr>
        <dsp:cNvPr id="0" name=""/>
        <dsp:cNvSpPr/>
      </dsp:nvSpPr>
      <dsp:spPr>
        <a:xfrm>
          <a:off x="2737246" y="3042963"/>
          <a:ext cx="912415" cy="684769"/>
        </a:xfrm>
        <a:prstGeom prst="rect">
          <a:avLst/>
        </a:prstGeom>
        <a:solidFill>
          <a:schemeClr val="accent5">
            <a:tint val="40000"/>
            <a:alpha val="90000"/>
            <a:hueOff val="0"/>
            <a:satOff val="0"/>
            <a:lumOff val="0"/>
            <a:alphaOff val="0"/>
          </a:schemeClr>
        </a:solidFill>
        <a:ln w="15875"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US" sz="1600" kern="1200" dirty="0"/>
            <a:t>11.84</a:t>
          </a:r>
        </a:p>
      </dsp:txBody>
      <dsp:txXfrm>
        <a:off x="2737246" y="3042963"/>
        <a:ext cx="912415" cy="684769"/>
      </dsp:txXfrm>
    </dsp:sp>
    <dsp:sp modelId="{632C45DE-7529-48B7-ABE6-DD41791A1EE6}">
      <dsp:nvSpPr>
        <dsp:cNvPr id="0" name=""/>
        <dsp:cNvSpPr/>
      </dsp:nvSpPr>
      <dsp:spPr>
        <a:xfrm rot="10800000">
          <a:off x="0" y="1695"/>
          <a:ext cx="3649662" cy="2289510"/>
        </a:xfrm>
        <a:prstGeom prst="upArrowCallou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kern="1200" dirty="0"/>
            <a:t>Travel Time</a:t>
          </a:r>
        </a:p>
      </dsp:txBody>
      <dsp:txXfrm rot="-10800000">
        <a:off x="0" y="1695"/>
        <a:ext cx="3649662" cy="803618"/>
      </dsp:txXfrm>
    </dsp:sp>
    <dsp:sp modelId="{415313D6-4E07-4C2B-9AEB-7C0A0FEE47B0}">
      <dsp:nvSpPr>
        <dsp:cNvPr id="0" name=""/>
        <dsp:cNvSpPr/>
      </dsp:nvSpPr>
      <dsp:spPr>
        <a:xfrm>
          <a:off x="0" y="805313"/>
          <a:ext cx="912415" cy="684563"/>
        </a:xfrm>
        <a:prstGeom prst="rect">
          <a:avLst/>
        </a:prstGeom>
        <a:solidFill>
          <a:schemeClr val="accent6">
            <a:tint val="40000"/>
            <a:alpha val="90000"/>
            <a:hueOff val="0"/>
            <a:satOff val="0"/>
            <a:lumOff val="0"/>
            <a:alphaOff val="0"/>
          </a:schemeClr>
        </a:solidFill>
        <a:ln w="15875" cap="flat" cmpd="sng" algn="ctr">
          <a:solidFill>
            <a:schemeClr val="accent6">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US" sz="1600" kern="1200" dirty="0"/>
            <a:t>Below 30 Mins</a:t>
          </a:r>
        </a:p>
      </dsp:txBody>
      <dsp:txXfrm>
        <a:off x="0" y="805313"/>
        <a:ext cx="912415" cy="684563"/>
      </dsp:txXfrm>
    </dsp:sp>
    <dsp:sp modelId="{C825CFC2-E72A-4D33-A319-9F2E2BD90396}">
      <dsp:nvSpPr>
        <dsp:cNvPr id="0" name=""/>
        <dsp:cNvSpPr/>
      </dsp:nvSpPr>
      <dsp:spPr>
        <a:xfrm>
          <a:off x="912415" y="805313"/>
          <a:ext cx="912415" cy="684563"/>
        </a:xfrm>
        <a:prstGeom prst="rect">
          <a:avLst/>
        </a:prstGeom>
        <a:solidFill>
          <a:schemeClr val="accent2">
            <a:tint val="40000"/>
            <a:alpha val="90000"/>
            <a:hueOff val="0"/>
            <a:satOff val="0"/>
            <a:lumOff val="0"/>
            <a:alphaOff val="0"/>
          </a:schemeClr>
        </a:solidFill>
        <a:ln w="1587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US" sz="1600" kern="1200" dirty="0"/>
            <a:t>30 – 40 Mins </a:t>
          </a:r>
        </a:p>
      </dsp:txBody>
      <dsp:txXfrm>
        <a:off x="912415" y="805313"/>
        <a:ext cx="912415" cy="684563"/>
      </dsp:txXfrm>
    </dsp:sp>
    <dsp:sp modelId="{957EB1E0-5692-4DDC-BA90-222E4AE513EB}">
      <dsp:nvSpPr>
        <dsp:cNvPr id="0" name=""/>
        <dsp:cNvSpPr/>
      </dsp:nvSpPr>
      <dsp:spPr>
        <a:xfrm>
          <a:off x="1824831" y="805313"/>
          <a:ext cx="912415" cy="684563"/>
        </a:xfrm>
        <a:prstGeom prst="rect">
          <a:avLst/>
        </a:prstGeom>
        <a:solidFill>
          <a:schemeClr val="accent3">
            <a:tint val="40000"/>
            <a:alpha val="90000"/>
            <a:hueOff val="0"/>
            <a:satOff val="0"/>
            <a:lumOff val="0"/>
            <a:alphaOff val="0"/>
          </a:schemeClr>
        </a:solidFill>
        <a:ln w="15875"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US" sz="1600" kern="1200" dirty="0"/>
            <a:t>40 – 50 Mins</a:t>
          </a:r>
        </a:p>
      </dsp:txBody>
      <dsp:txXfrm>
        <a:off x="1824831" y="805313"/>
        <a:ext cx="912415" cy="684563"/>
      </dsp:txXfrm>
    </dsp:sp>
    <dsp:sp modelId="{2DD8CA93-01EA-40F1-82A2-4E7713E5CB27}">
      <dsp:nvSpPr>
        <dsp:cNvPr id="0" name=""/>
        <dsp:cNvSpPr/>
      </dsp:nvSpPr>
      <dsp:spPr>
        <a:xfrm>
          <a:off x="2737246" y="805313"/>
          <a:ext cx="912415" cy="684563"/>
        </a:xfrm>
        <a:prstGeom prst="rect">
          <a:avLst/>
        </a:prstGeom>
        <a:solidFill>
          <a:schemeClr val="accent4">
            <a:tint val="40000"/>
            <a:alpha val="90000"/>
            <a:hueOff val="0"/>
            <a:satOff val="0"/>
            <a:lumOff val="0"/>
            <a:alphaOff val="0"/>
          </a:schemeClr>
        </a:solidFill>
        <a:ln w="15875"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20320" rIns="113792" bIns="20320" numCol="1" spcCol="1270" anchor="ctr" anchorCtr="0">
          <a:noAutofit/>
        </a:bodyPr>
        <a:lstStyle/>
        <a:p>
          <a:pPr marL="0" lvl="0" indent="0" algn="ctr" defTabSz="711200">
            <a:lnSpc>
              <a:spcPct val="90000"/>
            </a:lnSpc>
            <a:spcBef>
              <a:spcPct val="0"/>
            </a:spcBef>
            <a:spcAft>
              <a:spcPct val="35000"/>
            </a:spcAft>
            <a:buNone/>
          </a:pPr>
          <a:r>
            <a:rPr lang="en-US" sz="1600" kern="1200" dirty="0"/>
            <a:t>50 – 60 Mins</a:t>
          </a:r>
        </a:p>
      </dsp:txBody>
      <dsp:txXfrm>
        <a:off x="2737246" y="805313"/>
        <a:ext cx="912415" cy="6845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40 %</a:t>
          </a:r>
        </a:p>
      </dsp:txBody>
      <dsp:txXfrm>
        <a:off x="0" y="566184"/>
        <a:ext cx="3649662" cy="380880"/>
      </dsp:txXfrm>
    </dsp:sp>
    <dsp:sp modelId="{E07E56D7-7B75-4FD9-B5FC-40E3F8283233}">
      <dsp:nvSpPr>
        <dsp:cNvPr id="0" name=""/>
        <dsp:cNvSpPr/>
      </dsp:nvSpPr>
      <dsp:spPr>
        <a:xfrm>
          <a:off x="0" y="909742"/>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36672"/>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20- 30 %</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10 – 20 %</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White</a:t>
          </a: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10 %</a:t>
          </a:r>
        </a:p>
      </dsp:txBody>
      <dsp:txXfrm>
        <a:off x="0" y="3363790"/>
        <a:ext cx="3649662" cy="3808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60 – 40 %</a:t>
          </a:r>
        </a:p>
      </dsp:txBody>
      <dsp:txXfrm>
        <a:off x="0" y="566184"/>
        <a:ext cx="3649662" cy="380880"/>
      </dsp:txXfrm>
    </dsp:sp>
    <dsp:sp modelId="{E07E56D7-7B75-4FD9-B5FC-40E3F8283233}">
      <dsp:nvSpPr>
        <dsp:cNvPr id="0" name=""/>
        <dsp:cNvSpPr/>
      </dsp:nvSpPr>
      <dsp:spPr>
        <a:xfrm>
          <a:off x="0" y="909742"/>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36672"/>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40 - 30 %</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30 -10 %	</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solidFill>
                <a:schemeClr val="bg1"/>
              </a:solidFill>
            </a:rPr>
            <a:t>White</a:t>
          </a:r>
          <a:endParaRPr lang="en-US" sz="2300" kern="1200" dirty="0">
            <a:solidFill>
              <a:schemeClr val="bg1"/>
            </a:solidFill>
          </a:endParaRP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IN" sz="1800" kern="1200" dirty="0"/>
            <a:t>0 – 10%</a:t>
          </a:r>
          <a:endParaRPr lang="en-US" sz="1800" kern="1200" dirty="0"/>
        </a:p>
      </dsp:txBody>
      <dsp:txXfrm>
        <a:off x="0" y="3363790"/>
        <a:ext cx="3649662" cy="3808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70 – 50 %</a:t>
          </a:r>
        </a:p>
      </dsp:txBody>
      <dsp:txXfrm>
        <a:off x="0" y="566184"/>
        <a:ext cx="3649662" cy="380880"/>
      </dsp:txXfrm>
    </dsp:sp>
    <dsp:sp modelId="{E07E56D7-7B75-4FD9-B5FC-40E3F8283233}">
      <dsp:nvSpPr>
        <dsp:cNvPr id="0" name=""/>
        <dsp:cNvSpPr/>
      </dsp:nvSpPr>
      <dsp:spPr>
        <a:xfrm>
          <a:off x="0" y="909742"/>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36672"/>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50 - 30 %</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30 -10 %	</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solidFill>
                <a:schemeClr val="bg1"/>
              </a:solidFill>
            </a:rPr>
            <a:t>White</a:t>
          </a:r>
          <a:endParaRPr lang="en-US" sz="2300" kern="1200" dirty="0">
            <a:solidFill>
              <a:schemeClr val="bg1"/>
            </a:solidFill>
          </a:endParaRP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IN" sz="1800" kern="1200"/>
            <a:t>0 – 10%</a:t>
          </a:r>
          <a:endParaRPr lang="en-US" sz="1800" kern="1200" dirty="0"/>
        </a:p>
      </dsp:txBody>
      <dsp:txXfrm>
        <a:off x="0" y="3363790"/>
        <a:ext cx="3649662" cy="3808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7 Mins</a:t>
          </a:r>
        </a:p>
      </dsp:txBody>
      <dsp:txXfrm>
        <a:off x="0" y="566184"/>
        <a:ext cx="3649662" cy="380880"/>
      </dsp:txXfrm>
    </dsp:sp>
    <dsp:sp modelId="{E07E56D7-7B75-4FD9-B5FC-40E3F8283233}">
      <dsp:nvSpPr>
        <dsp:cNvPr id="0" name=""/>
        <dsp:cNvSpPr/>
      </dsp:nvSpPr>
      <dsp:spPr>
        <a:xfrm>
          <a:off x="0" y="909742"/>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36672"/>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8 - 15 Mins</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bg1"/>
              </a:solidFill>
            </a:rPr>
            <a:t>Light Blue</a:t>
          </a: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15 -22 Mins</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solidFill>
                <a:schemeClr val="bg1"/>
              </a:solidFill>
            </a:rPr>
            <a:t>White</a:t>
          </a:r>
          <a:endParaRPr lang="en-US" sz="2300" kern="1200" dirty="0">
            <a:solidFill>
              <a:schemeClr val="bg1"/>
            </a:solidFill>
          </a:endParaRP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23 – 30 Mins</a:t>
          </a:r>
        </a:p>
      </dsp:txBody>
      <dsp:txXfrm>
        <a:off x="0" y="3363790"/>
        <a:ext cx="3649662" cy="38088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15 Mins</a:t>
          </a:r>
        </a:p>
      </dsp:txBody>
      <dsp:txXfrm>
        <a:off x="0" y="566184"/>
        <a:ext cx="3649662" cy="380880"/>
      </dsp:txXfrm>
    </dsp:sp>
    <dsp:sp modelId="{E07E56D7-7B75-4FD9-B5FC-40E3F8283233}">
      <dsp:nvSpPr>
        <dsp:cNvPr id="0" name=""/>
        <dsp:cNvSpPr/>
      </dsp:nvSpPr>
      <dsp:spPr>
        <a:xfrm>
          <a:off x="0" y="947064"/>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73994"/>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 30 Mins</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solidFill>
                <a:schemeClr val="bg1"/>
              </a:solidFill>
            </a:rPr>
            <a:t>Light Blue</a:t>
          </a:r>
          <a:endParaRPr lang="en-US" sz="2300" kern="1200" dirty="0">
            <a:solidFill>
              <a:schemeClr val="bg1"/>
            </a:solidFill>
          </a:endParaRP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45 Mins</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solidFill>
                <a:schemeClr val="bg1"/>
              </a:solidFill>
            </a:rPr>
            <a:t>White</a:t>
          </a:r>
          <a:endParaRPr lang="en-US" sz="2300" kern="1200" dirty="0">
            <a:solidFill>
              <a:schemeClr val="bg1"/>
            </a:solidFill>
          </a:endParaRP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45 – 60 Mins</a:t>
          </a:r>
        </a:p>
      </dsp:txBody>
      <dsp:txXfrm>
        <a:off x="0" y="3363790"/>
        <a:ext cx="3649662" cy="38088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3EBBEE-3BAD-41C8-B50D-688C3DB56286}">
      <dsp:nvSpPr>
        <dsp:cNvPr id="0" name=""/>
        <dsp:cNvSpPr/>
      </dsp:nvSpPr>
      <dsp:spPr>
        <a:xfrm>
          <a:off x="0" y="0"/>
          <a:ext cx="7744967" cy="724090"/>
        </a:xfrm>
        <a:prstGeom prst="roundRect">
          <a:avLst>
            <a:gd name="adj" fmla="val 10000"/>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American Community Survey Data (ACS)</a:t>
          </a:r>
          <a:br>
            <a:rPr lang="en-US" sz="1900" kern="1200" dirty="0"/>
          </a:br>
          <a:r>
            <a:rPr lang="en-US" sz="1900" kern="1200" dirty="0"/>
            <a:t>	=&gt; Census Bureau via API (Python)</a:t>
          </a:r>
        </a:p>
      </dsp:txBody>
      <dsp:txXfrm>
        <a:off x="21208" y="21208"/>
        <a:ext cx="6878899" cy="681674"/>
      </dsp:txXfrm>
    </dsp:sp>
    <dsp:sp modelId="{C1B8787E-CA96-48C7-BF03-600BE569B5EB}">
      <dsp:nvSpPr>
        <dsp:cNvPr id="0" name=""/>
        <dsp:cNvSpPr/>
      </dsp:nvSpPr>
      <dsp:spPr>
        <a:xfrm>
          <a:off x="578358" y="824658"/>
          <a:ext cx="7744967" cy="724090"/>
        </a:xfrm>
        <a:prstGeom prst="roundRect">
          <a:avLst>
            <a:gd name="adj" fmla="val 10000"/>
          </a:avLst>
        </a:prstGeom>
        <a:solidFill>
          <a:schemeClr val="accent2">
            <a:hueOff val="704463"/>
            <a:satOff val="-5041"/>
            <a:lumOff val="-29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Locations for different Resources</a:t>
          </a:r>
          <a:br>
            <a:rPr lang="en-US" sz="1900" kern="1200" dirty="0"/>
          </a:br>
          <a:r>
            <a:rPr lang="en-US" sz="1900" kern="1200" dirty="0"/>
            <a:t>	=&gt; Map.io, Google Map</a:t>
          </a:r>
        </a:p>
      </dsp:txBody>
      <dsp:txXfrm>
        <a:off x="599566" y="845866"/>
        <a:ext cx="6653535" cy="681674"/>
      </dsp:txXfrm>
    </dsp:sp>
    <dsp:sp modelId="{9345FFD2-477C-49E5-BACF-3AD8F8BE3E4E}">
      <dsp:nvSpPr>
        <dsp:cNvPr id="0" name=""/>
        <dsp:cNvSpPr/>
      </dsp:nvSpPr>
      <dsp:spPr>
        <a:xfrm>
          <a:off x="1156716" y="1649317"/>
          <a:ext cx="7744967" cy="724090"/>
        </a:xfrm>
        <a:prstGeom prst="roundRect">
          <a:avLst>
            <a:gd name="adj" fmla="val 10000"/>
          </a:avLst>
        </a:prstGeom>
        <a:solidFill>
          <a:schemeClr val="accent2">
            <a:hueOff val="1408927"/>
            <a:satOff val="-10081"/>
            <a:lumOff val="-58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Calculating Travel time</a:t>
          </a:r>
          <a:br>
            <a:rPr lang="en-US" sz="1900" kern="1200" dirty="0"/>
          </a:br>
          <a:r>
            <a:rPr lang="en-US" sz="1900" kern="1200" dirty="0"/>
            <a:t>	=&gt; OTP, GTFS</a:t>
          </a:r>
        </a:p>
      </dsp:txBody>
      <dsp:txXfrm>
        <a:off x="1177924" y="1670525"/>
        <a:ext cx="6653535" cy="681674"/>
      </dsp:txXfrm>
    </dsp:sp>
    <dsp:sp modelId="{C16E27CC-36A2-44B6-BA83-6F29D18EDFB1}">
      <dsp:nvSpPr>
        <dsp:cNvPr id="0" name=""/>
        <dsp:cNvSpPr/>
      </dsp:nvSpPr>
      <dsp:spPr>
        <a:xfrm>
          <a:off x="1735073" y="2473975"/>
          <a:ext cx="7744967" cy="724090"/>
        </a:xfrm>
        <a:prstGeom prst="roundRect">
          <a:avLst>
            <a:gd name="adj" fmla="val 10000"/>
          </a:avLst>
        </a:prstGeom>
        <a:solidFill>
          <a:schemeClr val="accent2">
            <a:hueOff val="2113390"/>
            <a:satOff val="-15122"/>
            <a:lumOff val="-88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Combining the data</a:t>
          </a:r>
          <a:br>
            <a:rPr lang="en-US" sz="1900" kern="1200" dirty="0"/>
          </a:br>
          <a:r>
            <a:rPr lang="en-US" sz="1900" kern="1200" dirty="0"/>
            <a:t>	=&gt; SQL, R, Python</a:t>
          </a:r>
        </a:p>
      </dsp:txBody>
      <dsp:txXfrm>
        <a:off x="1756281" y="2495183"/>
        <a:ext cx="6653535" cy="681674"/>
      </dsp:txXfrm>
    </dsp:sp>
    <dsp:sp modelId="{34AA06E5-0F8F-4651-8E25-A3CC31554732}">
      <dsp:nvSpPr>
        <dsp:cNvPr id="0" name=""/>
        <dsp:cNvSpPr/>
      </dsp:nvSpPr>
      <dsp:spPr>
        <a:xfrm>
          <a:off x="2313432" y="3298634"/>
          <a:ext cx="7744967" cy="724090"/>
        </a:xfrm>
        <a:prstGeom prst="roundRect">
          <a:avLst>
            <a:gd name="adj" fmla="val 10000"/>
          </a:avLst>
        </a:prstGeom>
        <a:solidFill>
          <a:schemeClr val="accent2">
            <a:hueOff val="2817853"/>
            <a:satOff val="-20162"/>
            <a:lumOff val="-117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dirty="0"/>
            <a:t>Mapping</a:t>
          </a:r>
          <a:br>
            <a:rPr lang="en-US" sz="1900" kern="1200" dirty="0"/>
          </a:br>
          <a:r>
            <a:rPr lang="en-US" sz="1900" kern="1200" dirty="0"/>
            <a:t>	=&gt; QGIS, Tableau</a:t>
          </a:r>
        </a:p>
      </dsp:txBody>
      <dsp:txXfrm>
        <a:off x="2334640" y="3319842"/>
        <a:ext cx="6653535" cy="681674"/>
      </dsp:txXfrm>
    </dsp:sp>
    <dsp:sp modelId="{B2E53DD4-6870-409A-931B-F61F2C28A586}">
      <dsp:nvSpPr>
        <dsp:cNvPr id="0" name=""/>
        <dsp:cNvSpPr/>
      </dsp:nvSpPr>
      <dsp:spPr>
        <a:xfrm>
          <a:off x="7274309" y="528988"/>
          <a:ext cx="470658" cy="470658"/>
        </a:xfrm>
        <a:prstGeom prst="downArrow">
          <a:avLst>
            <a:gd name="adj1" fmla="val 55000"/>
            <a:gd name="adj2" fmla="val 45000"/>
          </a:avLst>
        </a:prstGeom>
        <a:solidFill>
          <a:schemeClr val="accent2">
            <a:tint val="40000"/>
            <a:alpha val="90000"/>
            <a:hueOff val="0"/>
            <a:satOff val="0"/>
            <a:lumOff val="0"/>
            <a:alphaOff val="0"/>
          </a:schemeClr>
        </a:solidFill>
        <a:ln w="1587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7380207" y="528988"/>
        <a:ext cx="258862" cy="354170"/>
      </dsp:txXfrm>
    </dsp:sp>
    <dsp:sp modelId="{68965AE1-1304-4587-A372-912B4C5E12E7}">
      <dsp:nvSpPr>
        <dsp:cNvPr id="0" name=""/>
        <dsp:cNvSpPr/>
      </dsp:nvSpPr>
      <dsp:spPr>
        <a:xfrm>
          <a:off x="7852667" y="1353646"/>
          <a:ext cx="470658" cy="470658"/>
        </a:xfrm>
        <a:prstGeom prst="downArrow">
          <a:avLst>
            <a:gd name="adj1" fmla="val 55000"/>
            <a:gd name="adj2" fmla="val 45000"/>
          </a:avLst>
        </a:prstGeom>
        <a:solidFill>
          <a:schemeClr val="accent2">
            <a:tint val="40000"/>
            <a:alpha val="90000"/>
            <a:hueOff val="993730"/>
            <a:satOff val="-6058"/>
            <a:lumOff val="-392"/>
            <a:alphaOff val="0"/>
          </a:schemeClr>
        </a:solidFill>
        <a:ln w="15875" cap="flat" cmpd="sng" algn="ctr">
          <a:solidFill>
            <a:schemeClr val="accent2">
              <a:tint val="40000"/>
              <a:alpha val="90000"/>
              <a:hueOff val="993730"/>
              <a:satOff val="-6058"/>
              <a:lumOff val="-39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7958565" y="1353646"/>
        <a:ext cx="258862" cy="354170"/>
      </dsp:txXfrm>
    </dsp:sp>
    <dsp:sp modelId="{78FC4D5C-1B7C-476C-BDE6-8951B86E399D}">
      <dsp:nvSpPr>
        <dsp:cNvPr id="0" name=""/>
        <dsp:cNvSpPr/>
      </dsp:nvSpPr>
      <dsp:spPr>
        <a:xfrm>
          <a:off x="8431025" y="2166237"/>
          <a:ext cx="470658" cy="470658"/>
        </a:xfrm>
        <a:prstGeom prst="downArrow">
          <a:avLst>
            <a:gd name="adj1" fmla="val 55000"/>
            <a:gd name="adj2" fmla="val 45000"/>
          </a:avLst>
        </a:prstGeom>
        <a:solidFill>
          <a:schemeClr val="accent2">
            <a:tint val="40000"/>
            <a:alpha val="90000"/>
            <a:hueOff val="1987460"/>
            <a:satOff val="-12116"/>
            <a:lumOff val="-785"/>
            <a:alphaOff val="0"/>
          </a:schemeClr>
        </a:solidFill>
        <a:ln w="15875" cap="flat" cmpd="sng" algn="ctr">
          <a:solidFill>
            <a:schemeClr val="accent2">
              <a:tint val="40000"/>
              <a:alpha val="90000"/>
              <a:hueOff val="1987460"/>
              <a:satOff val="-12116"/>
              <a:lumOff val="-78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8536923" y="2166237"/>
        <a:ext cx="258862" cy="354170"/>
      </dsp:txXfrm>
    </dsp:sp>
    <dsp:sp modelId="{F25FF0D0-36C4-4A74-AA4F-C1E689BD0BD8}">
      <dsp:nvSpPr>
        <dsp:cNvPr id="0" name=""/>
        <dsp:cNvSpPr/>
      </dsp:nvSpPr>
      <dsp:spPr>
        <a:xfrm>
          <a:off x="9009383" y="2998941"/>
          <a:ext cx="470658" cy="470658"/>
        </a:xfrm>
        <a:prstGeom prst="downArrow">
          <a:avLst>
            <a:gd name="adj1" fmla="val 55000"/>
            <a:gd name="adj2" fmla="val 45000"/>
          </a:avLst>
        </a:prstGeom>
        <a:solidFill>
          <a:schemeClr val="accent2">
            <a:tint val="40000"/>
            <a:alpha val="90000"/>
            <a:hueOff val="2981190"/>
            <a:satOff val="-18174"/>
            <a:lumOff val="-1177"/>
            <a:alphaOff val="0"/>
          </a:schemeClr>
        </a:solidFill>
        <a:ln w="15875" cap="flat" cmpd="sng" algn="ctr">
          <a:solidFill>
            <a:schemeClr val="accent2">
              <a:tint val="40000"/>
              <a:alpha val="90000"/>
              <a:hueOff val="2981190"/>
              <a:satOff val="-18174"/>
              <a:lumOff val="-117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9115281" y="2998941"/>
        <a:ext cx="258862" cy="35417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55074"/>
          <a:ext cx="3649662" cy="359774"/>
        </a:xfrm>
        <a:prstGeom prst="roundRect">
          <a:avLst/>
        </a:prstGeom>
        <a:solidFill>
          <a:srgbClr val="06275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Dark Blue</a:t>
          </a:r>
        </a:p>
      </dsp:txBody>
      <dsp:txXfrm>
        <a:off x="17563" y="72637"/>
        <a:ext cx="3614536" cy="324648"/>
      </dsp:txXfrm>
    </dsp:sp>
    <dsp:sp modelId="{E3F18493-935B-4EA6-A660-9861C5D05053}">
      <dsp:nvSpPr>
        <dsp:cNvPr id="0" name=""/>
        <dsp:cNvSpPr/>
      </dsp:nvSpPr>
      <dsp:spPr>
        <a:xfrm>
          <a:off x="0" y="414849"/>
          <a:ext cx="3649662"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t>6000 Above</a:t>
          </a:r>
        </a:p>
      </dsp:txBody>
      <dsp:txXfrm>
        <a:off x="0" y="414849"/>
        <a:ext cx="3649662" cy="248400"/>
      </dsp:txXfrm>
    </dsp:sp>
    <dsp:sp modelId="{E07E56D7-7B75-4FD9-B5FC-40E3F8283233}">
      <dsp:nvSpPr>
        <dsp:cNvPr id="0" name=""/>
        <dsp:cNvSpPr/>
      </dsp:nvSpPr>
      <dsp:spPr>
        <a:xfrm>
          <a:off x="0" y="663249"/>
          <a:ext cx="3649662" cy="359774"/>
        </a:xfrm>
        <a:prstGeom prst="roundRect">
          <a:avLst/>
        </a:prstGeom>
        <a:solidFill>
          <a:srgbClr val="286C93"/>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Blue</a:t>
          </a:r>
        </a:p>
      </dsp:txBody>
      <dsp:txXfrm>
        <a:off x="17563" y="680812"/>
        <a:ext cx="3614536" cy="324648"/>
      </dsp:txXfrm>
    </dsp:sp>
    <dsp:sp modelId="{BF06FD24-3148-4EA7-BDF0-8CDA51F49515}">
      <dsp:nvSpPr>
        <dsp:cNvPr id="0" name=""/>
        <dsp:cNvSpPr/>
      </dsp:nvSpPr>
      <dsp:spPr>
        <a:xfrm>
          <a:off x="0" y="1023024"/>
          <a:ext cx="3649662"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t>4500 – 6000</a:t>
          </a:r>
        </a:p>
      </dsp:txBody>
      <dsp:txXfrm>
        <a:off x="0" y="1023024"/>
        <a:ext cx="3649662" cy="248400"/>
      </dsp:txXfrm>
    </dsp:sp>
    <dsp:sp modelId="{7512D635-F48A-4604-9542-CEC492E90CD3}">
      <dsp:nvSpPr>
        <dsp:cNvPr id="0" name=""/>
        <dsp:cNvSpPr/>
      </dsp:nvSpPr>
      <dsp:spPr>
        <a:xfrm>
          <a:off x="0" y="1271424"/>
          <a:ext cx="3649662" cy="359774"/>
        </a:xfrm>
        <a:prstGeom prst="roundRect">
          <a:avLst/>
        </a:prstGeom>
        <a:solidFill>
          <a:srgbClr val="8CBAD3"/>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solidFill>
                <a:schemeClr val="bg1"/>
              </a:solidFill>
            </a:rPr>
            <a:t>Light Blue</a:t>
          </a:r>
        </a:p>
      </dsp:txBody>
      <dsp:txXfrm>
        <a:off x="17563" y="1288987"/>
        <a:ext cx="3614536" cy="324648"/>
      </dsp:txXfrm>
    </dsp:sp>
    <dsp:sp modelId="{B11A79D6-FCFF-47F4-A543-4503AA363073}">
      <dsp:nvSpPr>
        <dsp:cNvPr id="0" name=""/>
        <dsp:cNvSpPr/>
      </dsp:nvSpPr>
      <dsp:spPr>
        <a:xfrm>
          <a:off x="0" y="1631199"/>
          <a:ext cx="3649662"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t>3000 - 4500</a:t>
          </a:r>
        </a:p>
      </dsp:txBody>
      <dsp:txXfrm>
        <a:off x="0" y="1631199"/>
        <a:ext cx="3649662" cy="248400"/>
      </dsp:txXfrm>
    </dsp:sp>
    <dsp:sp modelId="{F5EB0175-DB25-4DA5-A1FF-2C1DD7A30296}">
      <dsp:nvSpPr>
        <dsp:cNvPr id="0" name=""/>
        <dsp:cNvSpPr/>
      </dsp:nvSpPr>
      <dsp:spPr>
        <a:xfrm>
          <a:off x="0" y="1879599"/>
          <a:ext cx="3649662" cy="359774"/>
        </a:xfrm>
        <a:prstGeom prst="roundRect">
          <a:avLst/>
        </a:prstGeom>
        <a:solidFill>
          <a:srgbClr val="C8D9E9"/>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solidFill>
                <a:schemeClr val="bg1"/>
              </a:solidFill>
            </a:rPr>
            <a:t>Even Lighter Blue</a:t>
          </a:r>
        </a:p>
      </dsp:txBody>
      <dsp:txXfrm>
        <a:off x="17563" y="1897162"/>
        <a:ext cx="3614536" cy="324648"/>
      </dsp:txXfrm>
    </dsp:sp>
    <dsp:sp modelId="{2582B269-5BE1-410E-B844-A58E1EE62FFD}">
      <dsp:nvSpPr>
        <dsp:cNvPr id="0" name=""/>
        <dsp:cNvSpPr/>
      </dsp:nvSpPr>
      <dsp:spPr>
        <a:xfrm>
          <a:off x="0" y="2239374"/>
          <a:ext cx="3649662"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altLang="zh-TW" sz="1200" kern="1200"/>
            <a:t>1500</a:t>
          </a:r>
          <a:r>
            <a:rPr lang="en-US" sz="1200" kern="1200"/>
            <a:t> - </a:t>
          </a:r>
          <a:r>
            <a:rPr lang="en-US" altLang="zh-TW" sz="1200" kern="1200"/>
            <a:t>30</a:t>
          </a:r>
          <a:r>
            <a:rPr lang="en-US" sz="1200" kern="1200"/>
            <a:t>00</a:t>
          </a:r>
          <a:endParaRPr lang="en-US" sz="1200" kern="1200" dirty="0">
            <a:solidFill>
              <a:schemeClr val="bg1"/>
            </a:solidFill>
          </a:endParaRPr>
        </a:p>
      </dsp:txBody>
      <dsp:txXfrm>
        <a:off x="0" y="2239374"/>
        <a:ext cx="3649662" cy="248400"/>
      </dsp:txXfrm>
    </dsp:sp>
    <dsp:sp modelId="{FBB7F21A-C5B8-4CD2-93B8-56EDB0190F96}">
      <dsp:nvSpPr>
        <dsp:cNvPr id="0" name=""/>
        <dsp:cNvSpPr/>
      </dsp:nvSpPr>
      <dsp:spPr>
        <a:xfrm>
          <a:off x="0" y="2487774"/>
          <a:ext cx="3649662" cy="359774"/>
        </a:xfrm>
        <a:prstGeom prst="roundRect">
          <a:avLst/>
        </a:prstGeom>
        <a:solidFill>
          <a:srgbClr val="EDF4FE"/>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altLang="zh-TW" sz="1500" kern="1200" dirty="0">
              <a:solidFill>
                <a:schemeClr val="bg1"/>
              </a:solidFill>
            </a:rPr>
            <a:t>White</a:t>
          </a:r>
          <a:endParaRPr lang="en-US" sz="1500" kern="1200" dirty="0">
            <a:solidFill>
              <a:schemeClr val="bg1"/>
            </a:solidFill>
          </a:endParaRPr>
        </a:p>
      </dsp:txBody>
      <dsp:txXfrm>
        <a:off x="17563" y="2505337"/>
        <a:ext cx="3614536" cy="324648"/>
      </dsp:txXfrm>
    </dsp:sp>
    <dsp:sp modelId="{BCAC1753-8796-40AB-A4D6-8C43133C16F6}">
      <dsp:nvSpPr>
        <dsp:cNvPr id="0" name=""/>
        <dsp:cNvSpPr/>
      </dsp:nvSpPr>
      <dsp:spPr>
        <a:xfrm>
          <a:off x="0" y="2847549"/>
          <a:ext cx="3649662"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t>0 – </a:t>
          </a:r>
          <a:r>
            <a:rPr lang="en-US" altLang="zh-TW" sz="1200" kern="1200" dirty="0"/>
            <a:t>1500</a:t>
          </a:r>
          <a:endParaRPr lang="en-US" sz="1200" kern="1200" dirty="0"/>
        </a:p>
      </dsp:txBody>
      <dsp:txXfrm>
        <a:off x="0" y="2847549"/>
        <a:ext cx="3649662" cy="248400"/>
      </dsp:txXfrm>
    </dsp:sp>
    <dsp:sp modelId="{0A7C43CB-374F-42DD-9EFC-F6AC142D2706}">
      <dsp:nvSpPr>
        <dsp:cNvPr id="0" name=""/>
        <dsp:cNvSpPr/>
      </dsp:nvSpPr>
      <dsp:spPr>
        <a:xfrm>
          <a:off x="0" y="3095949"/>
          <a:ext cx="3649662" cy="359774"/>
        </a:xfrm>
        <a:prstGeom prst="roundRect">
          <a:avLst/>
        </a:prstGeom>
        <a:solidFill>
          <a:srgbClr val="FF000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Red Slash</a:t>
          </a:r>
        </a:p>
      </dsp:txBody>
      <dsp:txXfrm>
        <a:off x="17563" y="3113512"/>
        <a:ext cx="3614536" cy="324648"/>
      </dsp:txXfrm>
    </dsp:sp>
    <dsp:sp modelId="{A685B5D9-2265-42F9-8698-116C81F1AB49}">
      <dsp:nvSpPr>
        <dsp:cNvPr id="0" name=""/>
        <dsp:cNvSpPr/>
      </dsp:nvSpPr>
      <dsp:spPr>
        <a:xfrm>
          <a:off x="0" y="3455725"/>
          <a:ext cx="3649662" cy="24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dirty="0"/>
            <a:t>Darker Red means Higher amount of Child in Poverty</a:t>
          </a:r>
        </a:p>
      </dsp:txBody>
      <dsp:txXfrm>
        <a:off x="0" y="3455725"/>
        <a:ext cx="3649662" cy="2484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D7E5-6829-4FF1-A74D-D3A824C2D47A}">
      <dsp:nvSpPr>
        <dsp:cNvPr id="0" name=""/>
        <dsp:cNvSpPr/>
      </dsp:nvSpPr>
      <dsp:spPr>
        <a:xfrm>
          <a:off x="0" y="14529"/>
          <a:ext cx="3649662" cy="551655"/>
        </a:xfrm>
        <a:prstGeom prst="roundRect">
          <a:avLst/>
        </a:prstGeom>
        <a:solidFill>
          <a:srgbClr val="0E2E66"/>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Dark Blue</a:t>
          </a:r>
        </a:p>
      </dsp:txBody>
      <dsp:txXfrm>
        <a:off x="26930" y="41459"/>
        <a:ext cx="3595802" cy="497795"/>
      </dsp:txXfrm>
    </dsp:sp>
    <dsp:sp modelId="{E3F18493-935B-4EA6-A660-9861C5D05053}">
      <dsp:nvSpPr>
        <dsp:cNvPr id="0" name=""/>
        <dsp:cNvSpPr/>
      </dsp:nvSpPr>
      <dsp:spPr>
        <a:xfrm>
          <a:off x="0" y="566184"/>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0 – 15 Mins (96.33%) </a:t>
          </a:r>
        </a:p>
      </dsp:txBody>
      <dsp:txXfrm>
        <a:off x="0" y="566184"/>
        <a:ext cx="3649662" cy="380880"/>
      </dsp:txXfrm>
    </dsp:sp>
    <dsp:sp modelId="{E07E56D7-7B75-4FD9-B5FC-40E3F8283233}">
      <dsp:nvSpPr>
        <dsp:cNvPr id="0" name=""/>
        <dsp:cNvSpPr/>
      </dsp:nvSpPr>
      <dsp:spPr>
        <a:xfrm>
          <a:off x="0" y="947064"/>
          <a:ext cx="3649662" cy="551655"/>
        </a:xfrm>
        <a:prstGeom prst="roundRect">
          <a:avLst/>
        </a:prstGeom>
        <a:solidFill>
          <a:srgbClr val="4D8DB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dirty="0"/>
            <a:t>Blue</a:t>
          </a:r>
        </a:p>
      </dsp:txBody>
      <dsp:txXfrm>
        <a:off x="26930" y="973994"/>
        <a:ext cx="3595802" cy="497795"/>
      </dsp:txXfrm>
    </dsp:sp>
    <dsp:sp modelId="{BF06FD24-3148-4EA7-BDF0-8CDA51F49515}">
      <dsp:nvSpPr>
        <dsp:cNvPr id="0" name=""/>
        <dsp:cNvSpPr/>
      </dsp:nvSpPr>
      <dsp:spPr>
        <a:xfrm>
          <a:off x="0" y="149872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15 – 30 Mins (3.67%)</a:t>
          </a:r>
        </a:p>
      </dsp:txBody>
      <dsp:txXfrm>
        <a:off x="0" y="1498720"/>
        <a:ext cx="3649662" cy="380880"/>
      </dsp:txXfrm>
    </dsp:sp>
    <dsp:sp modelId="{7512D635-F48A-4604-9542-CEC492E90CD3}">
      <dsp:nvSpPr>
        <dsp:cNvPr id="0" name=""/>
        <dsp:cNvSpPr/>
      </dsp:nvSpPr>
      <dsp:spPr>
        <a:xfrm>
          <a:off x="0" y="1879600"/>
          <a:ext cx="3649662" cy="551655"/>
        </a:xfrm>
        <a:prstGeom prst="roundRect">
          <a:avLst/>
        </a:prstGeom>
        <a:solidFill>
          <a:srgbClr val="AFD2E8"/>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solidFill>
                <a:schemeClr val="bg1"/>
              </a:solidFill>
            </a:rPr>
            <a:t>Light Blue</a:t>
          </a:r>
          <a:endParaRPr lang="en-US" sz="2300" kern="1200" dirty="0">
            <a:solidFill>
              <a:schemeClr val="bg1"/>
            </a:solidFill>
          </a:endParaRPr>
        </a:p>
      </dsp:txBody>
      <dsp:txXfrm>
        <a:off x="26930" y="1906530"/>
        <a:ext cx="3595802" cy="497795"/>
      </dsp:txXfrm>
    </dsp:sp>
    <dsp:sp modelId="{B11A79D6-FCFF-47F4-A543-4503AA363073}">
      <dsp:nvSpPr>
        <dsp:cNvPr id="0" name=""/>
        <dsp:cNvSpPr/>
      </dsp:nvSpPr>
      <dsp:spPr>
        <a:xfrm>
          <a:off x="0" y="2431255"/>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30 – 45 Mins (0%)</a:t>
          </a:r>
        </a:p>
      </dsp:txBody>
      <dsp:txXfrm>
        <a:off x="0" y="2431255"/>
        <a:ext cx="3649662" cy="380880"/>
      </dsp:txXfrm>
    </dsp:sp>
    <dsp:sp modelId="{F5EB0175-DB25-4DA5-A1FF-2C1DD7A30296}">
      <dsp:nvSpPr>
        <dsp:cNvPr id="0" name=""/>
        <dsp:cNvSpPr/>
      </dsp:nvSpPr>
      <dsp:spPr>
        <a:xfrm>
          <a:off x="0" y="2812135"/>
          <a:ext cx="3649662" cy="551655"/>
        </a:xfrm>
        <a:prstGeom prst="roundRect">
          <a:avLst/>
        </a:prstGeom>
        <a:solidFill>
          <a:srgbClr val="FFFFFF"/>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solidFill>
                <a:schemeClr val="bg1"/>
              </a:solidFill>
            </a:rPr>
            <a:t>White</a:t>
          </a:r>
          <a:endParaRPr lang="en-US" sz="2300" kern="1200" dirty="0">
            <a:solidFill>
              <a:schemeClr val="bg1"/>
            </a:solidFill>
          </a:endParaRPr>
        </a:p>
      </dsp:txBody>
      <dsp:txXfrm>
        <a:off x="26930" y="2839065"/>
        <a:ext cx="3595802" cy="497795"/>
      </dsp:txXfrm>
    </dsp:sp>
    <dsp:sp modelId="{ED5E8720-5F3B-4AFC-AB2F-37D94E018D24}">
      <dsp:nvSpPr>
        <dsp:cNvPr id="0" name=""/>
        <dsp:cNvSpPr/>
      </dsp:nvSpPr>
      <dsp:spPr>
        <a:xfrm>
          <a:off x="0" y="3363790"/>
          <a:ext cx="3649662" cy="380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877"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US" sz="1800" kern="1200" dirty="0"/>
            <a:t>45 – 60 Mins (0</a:t>
          </a:r>
          <a:r>
            <a:rPr lang="en-US" altLang="zh-TW" sz="1800" kern="1200" dirty="0"/>
            <a:t>%)</a:t>
          </a:r>
          <a:endParaRPr lang="en-US" sz="1800" kern="1200" dirty="0"/>
        </a:p>
      </dsp:txBody>
      <dsp:txXfrm>
        <a:off x="0" y="3363790"/>
        <a:ext cx="3649662" cy="3808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G>
</file>

<file path=ppt/media/image14.JPG>
</file>

<file path=ppt/media/image15.jpeg>
</file>

<file path=ppt/media/image16.jpeg>
</file>

<file path=ppt/media/image2.pn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F520E34-888A-4FC6-BAB2-641FF7C67E33}"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2C172D-DE7F-414E-B083-3DF674A9C677}"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5837465"/>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520E34-888A-4FC6-BAB2-641FF7C67E33}"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2C172D-DE7F-414E-B083-3DF674A9C677}" type="slidenum">
              <a:rPr lang="en-US" smtClean="0"/>
              <a:t>‹#›</a:t>
            </a:fld>
            <a:endParaRPr lang="en-US"/>
          </a:p>
        </p:txBody>
      </p:sp>
    </p:spTree>
    <p:extLst>
      <p:ext uri="{BB962C8B-B14F-4D97-AF65-F5344CB8AC3E}">
        <p14:creationId xmlns:p14="http://schemas.microsoft.com/office/powerpoint/2010/main" val="3191482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520E34-888A-4FC6-BAB2-641FF7C67E33}"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2C172D-DE7F-414E-B083-3DF674A9C677}" type="slidenum">
              <a:rPr lang="en-US" smtClean="0"/>
              <a:t>‹#›</a:t>
            </a:fld>
            <a:endParaRPr lang="en-US"/>
          </a:p>
        </p:txBody>
      </p:sp>
    </p:spTree>
    <p:extLst>
      <p:ext uri="{BB962C8B-B14F-4D97-AF65-F5344CB8AC3E}">
        <p14:creationId xmlns:p14="http://schemas.microsoft.com/office/powerpoint/2010/main" val="2432855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520E34-888A-4FC6-BAB2-641FF7C67E33}"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2C172D-DE7F-414E-B083-3DF674A9C677}" type="slidenum">
              <a:rPr lang="en-US" smtClean="0"/>
              <a:t>‹#›</a:t>
            </a:fld>
            <a:endParaRPr lang="en-US"/>
          </a:p>
        </p:txBody>
      </p:sp>
    </p:spTree>
    <p:extLst>
      <p:ext uri="{BB962C8B-B14F-4D97-AF65-F5344CB8AC3E}">
        <p14:creationId xmlns:p14="http://schemas.microsoft.com/office/powerpoint/2010/main" val="2703586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F520E34-888A-4FC6-BAB2-641FF7C67E33}" type="datetimeFigureOut">
              <a:rPr lang="en-US" smtClean="0"/>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2C172D-DE7F-414E-B083-3DF674A9C677}"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1323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5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F520E34-888A-4FC6-BAB2-641FF7C67E33}" type="datetimeFigureOut">
              <a:rPr lang="en-US" smtClean="0"/>
              <a:t>4/9/2019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2C172D-DE7F-414E-B083-3DF674A9C677}" type="slidenum">
              <a:rPr lang="en-US" smtClean="0"/>
              <a:t>‹#›</a:t>
            </a:fld>
            <a:endParaRPr lang="en-US"/>
          </a:p>
        </p:txBody>
      </p:sp>
    </p:spTree>
    <p:extLst>
      <p:ext uri="{BB962C8B-B14F-4D97-AF65-F5344CB8AC3E}">
        <p14:creationId xmlns:p14="http://schemas.microsoft.com/office/powerpoint/2010/main" val="2998402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F520E34-888A-4FC6-BAB2-641FF7C67E33}" type="datetimeFigureOut">
              <a:rPr lang="en-US" smtClean="0"/>
              <a:t>4/9/2019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2C172D-DE7F-414E-B083-3DF674A9C677}" type="slidenum">
              <a:rPr lang="en-US" smtClean="0"/>
              <a:t>‹#›</a:t>
            </a:fld>
            <a:endParaRPr lang="en-US"/>
          </a:p>
        </p:txBody>
      </p:sp>
    </p:spTree>
    <p:extLst>
      <p:ext uri="{BB962C8B-B14F-4D97-AF65-F5344CB8AC3E}">
        <p14:creationId xmlns:p14="http://schemas.microsoft.com/office/powerpoint/2010/main" val="884825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F520E34-888A-4FC6-BAB2-641FF7C67E33}" type="datetimeFigureOut">
              <a:rPr lang="en-US" smtClean="0"/>
              <a:t>4/9/2019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2C172D-DE7F-414E-B083-3DF674A9C677}" type="slidenum">
              <a:rPr lang="en-US" smtClean="0"/>
              <a:t>‹#›</a:t>
            </a:fld>
            <a:endParaRPr lang="en-US"/>
          </a:p>
        </p:txBody>
      </p:sp>
    </p:spTree>
    <p:extLst>
      <p:ext uri="{BB962C8B-B14F-4D97-AF65-F5344CB8AC3E}">
        <p14:creationId xmlns:p14="http://schemas.microsoft.com/office/powerpoint/2010/main" val="1469951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F520E34-888A-4FC6-BAB2-641FF7C67E33}" type="datetimeFigureOut">
              <a:rPr lang="en-US" smtClean="0"/>
              <a:t>4/9/2019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202C172D-DE7F-414E-B083-3DF674A9C677}" type="slidenum">
              <a:rPr lang="en-US" smtClean="0"/>
              <a:t>‹#›</a:t>
            </a:fld>
            <a:endParaRPr lang="en-US"/>
          </a:p>
        </p:txBody>
      </p:sp>
    </p:spTree>
    <p:extLst>
      <p:ext uri="{BB962C8B-B14F-4D97-AF65-F5344CB8AC3E}">
        <p14:creationId xmlns:p14="http://schemas.microsoft.com/office/powerpoint/2010/main" val="274678894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4050791"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F520E34-888A-4FC6-BAB2-641FF7C67E33}" type="datetimeFigureOut">
              <a:rPr lang="en-US" smtClean="0"/>
              <a:t>4/9/2019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02C172D-DE7F-414E-B083-3DF674A9C677}" type="slidenum">
              <a:rPr lang="en-US" smtClean="0"/>
              <a:t>‹#›</a:t>
            </a:fld>
            <a:endParaRPr lang="en-US"/>
          </a:p>
        </p:txBody>
      </p:sp>
    </p:spTree>
    <p:extLst>
      <p:ext uri="{BB962C8B-B14F-4D97-AF65-F5344CB8AC3E}">
        <p14:creationId xmlns:p14="http://schemas.microsoft.com/office/powerpoint/2010/main" val="55806325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chemeClr val="tx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1">
              <a:lumMod val="50000"/>
              <a:lumOff val="5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tx2"/>
                </a:solidFill>
              </a:defRPr>
            </a:lvl1pPr>
          </a:lstStyle>
          <a:p>
            <a:fld id="{6F520E34-888A-4FC6-BAB2-641FF7C67E33}" type="datetimeFigureOut">
              <a:rPr lang="en-US" smtClean="0"/>
              <a:t>4/9/2019</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02C172D-DE7F-414E-B083-3DF674A9C677}" type="slidenum">
              <a:rPr lang="en-US" smtClean="0"/>
              <a:t>‹#›</a:t>
            </a:fld>
            <a:endParaRPr lang="en-US"/>
          </a:p>
        </p:txBody>
      </p:sp>
    </p:spTree>
    <p:extLst>
      <p:ext uri="{BB962C8B-B14F-4D97-AF65-F5344CB8AC3E}">
        <p14:creationId xmlns:p14="http://schemas.microsoft.com/office/powerpoint/2010/main" val="832865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F520E34-888A-4FC6-BAB2-641FF7C67E33}" type="datetimeFigureOut">
              <a:rPr lang="en-US" smtClean="0"/>
              <a:t>4/9/2019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02C172D-DE7F-414E-B083-3DF674A9C677}"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1041884"/>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7" Type="http://schemas.openxmlformats.org/officeDocument/2006/relationships/image" Target="../media/image6.pn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8.xml"/><Relationship Id="rId7" Type="http://schemas.openxmlformats.org/officeDocument/2006/relationships/image" Target="../media/image7.JPG"/><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9.xml"/><Relationship Id="rId7" Type="http://schemas.openxmlformats.org/officeDocument/2006/relationships/image" Target="../media/image8.JPG"/><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0.xml"/><Relationship Id="rId7" Type="http://schemas.openxmlformats.org/officeDocument/2006/relationships/image" Target="../media/image9.JPG"/><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3.xml"/><Relationship Id="rId7" Type="http://schemas.openxmlformats.org/officeDocument/2006/relationships/image" Target="../media/image12.jpeg"/><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4.xml"/><Relationship Id="rId7" Type="http://schemas.openxmlformats.org/officeDocument/2006/relationships/image" Target="../media/image13.JPG"/><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5.xml"/><Relationship Id="rId7" Type="http://schemas.openxmlformats.org/officeDocument/2006/relationships/image" Target="../media/image14.JPG"/><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image" Target="../media/image16.jpeg"/><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image" Target="../media/image16.jpeg"/><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0000"/>
            <a:shade val="97000"/>
            <a:satMod val="13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D9B4-4C2A-4B5F-9E3F-65213686EFB4}"/>
              </a:ext>
            </a:extLst>
          </p:cNvPr>
          <p:cNvSpPr>
            <a:spLocks noGrp="1"/>
          </p:cNvSpPr>
          <p:nvPr>
            <p:ph type="ctrTitle"/>
          </p:nvPr>
        </p:nvSpPr>
        <p:spPr>
          <a:xfrm>
            <a:off x="4348952" y="643467"/>
            <a:ext cx="7172487" cy="5054008"/>
          </a:xfrm>
        </p:spPr>
        <p:txBody>
          <a:bodyPr anchor="ctr">
            <a:normAutofit/>
          </a:bodyPr>
          <a:lstStyle/>
          <a:p>
            <a:r>
              <a:rPr lang="en-US" b="1" dirty="0"/>
              <a:t>Data for Good</a:t>
            </a:r>
            <a:endParaRPr lang="en-US" sz="6600" dirty="0">
              <a:solidFill>
                <a:schemeClr val="tx2"/>
              </a:solidFill>
            </a:endParaRPr>
          </a:p>
        </p:txBody>
      </p:sp>
      <p:sp>
        <p:nvSpPr>
          <p:cNvPr id="3" name="Subtitle 2">
            <a:extLst>
              <a:ext uri="{FF2B5EF4-FFF2-40B4-BE49-F238E27FC236}">
                <a16:creationId xmlns:a16="http://schemas.microsoft.com/office/drawing/2014/main" id="{4669C93C-9EBE-4D41-9169-C1E58F789D81}"/>
              </a:ext>
            </a:extLst>
          </p:cNvPr>
          <p:cNvSpPr>
            <a:spLocks noGrp="1"/>
          </p:cNvSpPr>
          <p:nvPr>
            <p:ph type="subTitle" idx="1"/>
          </p:nvPr>
        </p:nvSpPr>
        <p:spPr>
          <a:xfrm>
            <a:off x="423299" y="643467"/>
            <a:ext cx="3311856" cy="5054008"/>
          </a:xfrm>
        </p:spPr>
        <p:txBody>
          <a:bodyPr anchor="ctr">
            <a:normAutofit/>
          </a:bodyPr>
          <a:lstStyle/>
          <a:p>
            <a:pPr algn="r"/>
            <a:r>
              <a:rPr lang="en-US" dirty="0"/>
              <a:t>Child Poverty Action Lab</a:t>
            </a:r>
            <a:endParaRPr lang="en-US" dirty="0">
              <a:solidFill>
                <a:schemeClr val="tx1"/>
              </a:solidFill>
            </a:endParaRPr>
          </a:p>
        </p:txBody>
      </p:sp>
    </p:spTree>
    <p:extLst>
      <p:ext uri="{BB962C8B-B14F-4D97-AF65-F5344CB8AC3E}">
        <p14:creationId xmlns:p14="http://schemas.microsoft.com/office/powerpoint/2010/main" val="390878987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1AAF711-D83D-4818-8BC0-23FC9215E7E8}"/>
              </a:ext>
            </a:extLst>
          </p:cNvPr>
          <p:cNvSpPr>
            <a:spLocks noGrp="1"/>
          </p:cNvSpPr>
          <p:nvPr>
            <p:ph type="title"/>
          </p:nvPr>
        </p:nvSpPr>
        <p:spPr>
          <a:xfrm>
            <a:off x="965030" y="963997"/>
            <a:ext cx="3254691" cy="4938361"/>
          </a:xfrm>
        </p:spPr>
        <p:txBody>
          <a:bodyPr anchor="ctr">
            <a:normAutofit/>
          </a:bodyPr>
          <a:lstStyle/>
          <a:p>
            <a:pPr algn="r"/>
            <a:r>
              <a:rPr lang="en-US" sz="4400" dirty="0"/>
              <a:t>Accessibility of Jobs within 60 Mins Insights</a:t>
            </a:r>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84C60F-37D6-41BD-82FE-E6692211101B}"/>
              </a:ext>
            </a:extLst>
          </p:cNvPr>
          <p:cNvSpPr>
            <a:spLocks noGrp="1"/>
          </p:cNvSpPr>
          <p:nvPr>
            <p:ph idx="1"/>
          </p:nvPr>
        </p:nvSpPr>
        <p:spPr>
          <a:xfrm>
            <a:off x="5134882" y="963507"/>
            <a:ext cx="6135097" cy="4938851"/>
          </a:xfrm>
        </p:spPr>
        <p:txBody>
          <a:bodyPr anchor="ctr">
            <a:normAutofit/>
          </a:bodyPr>
          <a:lstStyle/>
          <a:p>
            <a:pPr algn="ctr">
              <a:buFont typeface="Wingdings" panose="05000000000000000000" pitchFamily="2" charset="2"/>
              <a:buChar char="v"/>
            </a:pPr>
            <a:endParaRPr lang="en-US" sz="1800" dirty="0"/>
          </a:p>
          <a:p>
            <a:pPr algn="ctr">
              <a:buFont typeface="Wingdings" panose="05000000000000000000" pitchFamily="2" charset="2"/>
              <a:buChar char="v"/>
            </a:pPr>
            <a:br>
              <a:rPr lang="en-US" sz="1800" dirty="0"/>
            </a:br>
            <a:r>
              <a:rPr lang="en-US" sz="1800" dirty="0"/>
              <a:t>The maximum percentage of jobs that can be accessed with 60mins by transit is 60% for segment wages below $3333/month.</a:t>
            </a:r>
          </a:p>
          <a:p>
            <a:pPr algn="ctr">
              <a:buFont typeface="Wingdings" panose="05000000000000000000" pitchFamily="2" charset="2"/>
              <a:buChar char="v"/>
            </a:pPr>
            <a:br>
              <a:rPr lang="en-US" sz="1800" dirty="0"/>
            </a:br>
            <a:r>
              <a:rPr lang="en-US" sz="1800" dirty="0"/>
              <a:t>The maximum percentage of jobs that can be accessed with 60mins by transit is 69% for segment wages below $3333/month.</a:t>
            </a:r>
          </a:p>
          <a:p>
            <a:pPr algn="ctr">
              <a:buFont typeface="Wingdings" panose="05000000000000000000" pitchFamily="2" charset="2"/>
              <a:buChar char="v"/>
            </a:pPr>
            <a:r>
              <a:rPr lang="en-US" sz="1800" dirty="0"/>
              <a:t> </a:t>
            </a:r>
          </a:p>
          <a:p>
            <a:pPr marL="0" indent="0" algn="ctr">
              <a:buNone/>
            </a:pPr>
            <a:r>
              <a:rPr lang="en-US" sz="1800" dirty="0"/>
              <a:t>Most of the area have job accessibility between 0% to 10 %.</a:t>
            </a:r>
          </a:p>
          <a:p>
            <a:pPr>
              <a:buFont typeface="Arial" panose="020B0604020202020204" pitchFamily="34" charset="0"/>
              <a:buChar char="•"/>
            </a:pPr>
            <a:endParaRPr lang="en-US" sz="1800" dirty="0"/>
          </a:p>
        </p:txBody>
      </p:sp>
    </p:spTree>
    <p:extLst>
      <p:ext uri="{BB962C8B-B14F-4D97-AF65-F5344CB8AC3E}">
        <p14:creationId xmlns:p14="http://schemas.microsoft.com/office/powerpoint/2010/main" val="227935667"/>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412459" y="232658"/>
            <a:ext cx="3100136" cy="1613004"/>
          </a:xfrm>
        </p:spPr>
        <p:txBody>
          <a:bodyPr>
            <a:normAutofit/>
          </a:bodyPr>
          <a:lstStyle/>
          <a:p>
            <a:r>
              <a:rPr lang="en-US" sz="3600" dirty="0"/>
              <a:t>% Accessibility of Jobs within 30 Mins by Car</a:t>
            </a:r>
          </a:p>
        </p:txBody>
      </p:sp>
      <p:cxnSp>
        <p:nvCxnSpPr>
          <p:cNvPr id="12" name="Straight Connector 11">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7432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505CDC62-C07B-46A5-8804-31381F4D3AAF}"/>
              </a:ext>
            </a:extLst>
          </p:cNvPr>
          <p:cNvPicPr>
            <a:picLocks noChangeAspect="1"/>
          </p:cNvPicPr>
          <p:nvPr/>
        </p:nvPicPr>
        <p:blipFill>
          <a:blip r:embed="rId2"/>
          <a:stretch>
            <a:fillRect/>
          </a:stretch>
        </p:blipFill>
        <p:spPr>
          <a:xfrm>
            <a:off x="4708188" y="-920"/>
            <a:ext cx="7478128" cy="6858920"/>
          </a:xfrm>
          <a:prstGeom prst="rect">
            <a:avLst/>
          </a:prstGeom>
        </p:spPr>
      </p:pic>
      <p:graphicFrame>
        <p:nvGraphicFramePr>
          <p:cNvPr id="9" name="Content Placeholder 5">
            <a:extLst>
              <a:ext uri="{FF2B5EF4-FFF2-40B4-BE49-F238E27FC236}">
                <a16:creationId xmlns:a16="http://schemas.microsoft.com/office/drawing/2014/main" id="{00B23DDE-D695-466D-8206-2F2ADFA64695}"/>
              </a:ext>
            </a:extLst>
          </p:cNvPr>
          <p:cNvGraphicFramePr>
            <a:graphicFrameLocks noGrp="1"/>
          </p:cNvGraphicFramePr>
          <p:nvPr>
            <p:ph idx="1"/>
            <p:extLst>
              <p:ext uri="{D42A27DB-BD31-4B8C-83A1-F6EECF244321}">
                <p14:modId xmlns:p14="http://schemas.microsoft.com/office/powerpoint/2010/main" val="1827175986"/>
              </p:ext>
            </p:extLst>
          </p:nvPr>
        </p:nvGraphicFramePr>
        <p:xfrm>
          <a:off x="460730" y="2866381"/>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51550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3650279" cy="1259894"/>
          </a:xfrm>
        </p:spPr>
        <p:txBody>
          <a:bodyPr>
            <a:normAutofit fontScale="90000"/>
          </a:bodyPr>
          <a:lstStyle/>
          <a:p>
            <a:r>
              <a:rPr lang="en-US" sz="4000" dirty="0"/>
              <a:t>% Accessibility of Jobs within 60 Mins by Car</a:t>
            </a:r>
          </a:p>
        </p:txBody>
      </p:sp>
      <p:graphicFrame>
        <p:nvGraphicFramePr>
          <p:cNvPr id="11" name="Content Placeholder 5">
            <a:extLst>
              <a:ext uri="{FF2B5EF4-FFF2-40B4-BE49-F238E27FC236}">
                <a16:creationId xmlns:a16="http://schemas.microsoft.com/office/drawing/2014/main" id="{72BA6951-232A-4540-85AC-4CE6D99CE503}"/>
              </a:ext>
            </a:extLst>
          </p:cNvPr>
          <p:cNvGraphicFramePr>
            <a:graphicFrameLocks noGrp="1"/>
          </p:cNvGraphicFramePr>
          <p:nvPr>
            <p:ph idx="1"/>
            <p:extLst>
              <p:ext uri="{D42A27DB-BD31-4B8C-83A1-F6EECF244321}">
                <p14:modId xmlns:p14="http://schemas.microsoft.com/office/powerpoint/2010/main" val="1667739791"/>
              </p:ext>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915E1814-2D9C-41A8-B161-2E06EA30A763}"/>
              </a:ext>
            </a:extLst>
          </p:cNvPr>
          <p:cNvPicPr>
            <a:picLocks noChangeAspect="1"/>
          </p:cNvPicPr>
          <p:nvPr/>
        </p:nvPicPr>
        <p:blipFill>
          <a:blip r:embed="rId7"/>
          <a:stretch>
            <a:fillRect/>
          </a:stretch>
        </p:blipFill>
        <p:spPr>
          <a:xfrm>
            <a:off x="4496458" y="0"/>
            <a:ext cx="7695542" cy="6857999"/>
          </a:xfrm>
          <a:prstGeom prst="rect">
            <a:avLst/>
          </a:prstGeom>
        </p:spPr>
      </p:pic>
    </p:spTree>
    <p:extLst>
      <p:ext uri="{BB962C8B-B14F-4D97-AF65-F5344CB8AC3E}">
        <p14:creationId xmlns:p14="http://schemas.microsoft.com/office/powerpoint/2010/main" val="1383764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D1C92-BC5E-409C-9DC3-2C65F3B0F750}"/>
              </a:ext>
            </a:extLst>
          </p:cNvPr>
          <p:cNvSpPr>
            <a:spLocks noGrp="1"/>
          </p:cNvSpPr>
          <p:nvPr>
            <p:ph type="title"/>
          </p:nvPr>
        </p:nvSpPr>
        <p:spPr/>
        <p:txBody>
          <a:bodyPr/>
          <a:lstStyle/>
          <a:p>
            <a:r>
              <a:rPr lang="en-US" dirty="0"/>
              <a:t>Procedures for Other Resources </a:t>
            </a:r>
          </a:p>
        </p:txBody>
      </p:sp>
      <p:graphicFrame>
        <p:nvGraphicFramePr>
          <p:cNvPr id="4" name="Content Placeholder 3">
            <a:extLst>
              <a:ext uri="{FF2B5EF4-FFF2-40B4-BE49-F238E27FC236}">
                <a16:creationId xmlns:a16="http://schemas.microsoft.com/office/drawing/2014/main" id="{3AD07323-49E3-4F8D-82A8-C45F31AC359A}"/>
              </a:ext>
            </a:extLst>
          </p:cNvPr>
          <p:cNvGraphicFramePr>
            <a:graphicFrameLocks noGrp="1"/>
          </p:cNvGraphicFramePr>
          <p:nvPr>
            <p:ph idx="1"/>
            <p:extLst>
              <p:ext uri="{D42A27DB-BD31-4B8C-83A1-F6EECF244321}">
                <p14:modId xmlns:p14="http://schemas.microsoft.com/office/powerpoint/2010/main" val="146437166"/>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30676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DE98E-0EE0-416B-8879-8897651D1C43}"/>
              </a:ext>
            </a:extLst>
          </p:cNvPr>
          <p:cNvSpPr>
            <a:spLocks noGrp="1"/>
          </p:cNvSpPr>
          <p:nvPr>
            <p:ph type="title"/>
          </p:nvPr>
        </p:nvSpPr>
        <p:spPr/>
        <p:txBody>
          <a:bodyPr/>
          <a:lstStyle/>
          <a:p>
            <a:r>
              <a:rPr lang="en-US" sz="4000" dirty="0"/>
              <a:t>Population</a:t>
            </a:r>
            <a:endParaRPr lang="en-US" dirty="0"/>
          </a:p>
        </p:txBody>
      </p:sp>
      <p:graphicFrame>
        <p:nvGraphicFramePr>
          <p:cNvPr id="10" name="Content Placeholder 5">
            <a:extLst>
              <a:ext uri="{FF2B5EF4-FFF2-40B4-BE49-F238E27FC236}">
                <a16:creationId xmlns:a16="http://schemas.microsoft.com/office/drawing/2014/main" id="{17E2F0B9-01EC-4599-9F80-4B8782B92507}"/>
              </a:ext>
            </a:extLst>
          </p:cNvPr>
          <p:cNvGraphicFramePr>
            <a:graphicFrameLocks/>
          </p:cNvGraphicFramePr>
          <p:nvPr>
            <p:extLst>
              <p:ext uri="{D42A27DB-BD31-4B8C-83A1-F6EECF244321}">
                <p14:modId xmlns:p14="http://schemas.microsoft.com/office/powerpoint/2010/main" val="2311356945"/>
              </p:ext>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8" name="Content Placeholder 17" descr="A close up of a map&#10;&#10;Description generated with high confidence">
            <a:extLst>
              <a:ext uri="{FF2B5EF4-FFF2-40B4-BE49-F238E27FC236}">
                <a16:creationId xmlns:a16="http://schemas.microsoft.com/office/drawing/2014/main" id="{91C146D3-6E5F-414C-A5D2-BA335A124D2B}"/>
              </a:ext>
            </a:extLst>
          </p:cNvPr>
          <p:cNvPicPr>
            <a:picLocks noGrp="1" noChangeAspect="1"/>
          </p:cNvPicPr>
          <p:nvPr>
            <p:ph idx="1"/>
          </p:nvPr>
        </p:nvPicPr>
        <p:blipFill rotWithShape="1">
          <a:blip r:embed="rId7">
            <a:extLst>
              <a:ext uri="{28A0092B-C50C-407E-A947-70E740481C1C}">
                <a14:useLocalDpi xmlns:a14="http://schemas.microsoft.com/office/drawing/2010/main" val="0"/>
              </a:ext>
            </a:extLst>
          </a:blip>
          <a:srcRect l="1159" r="791"/>
          <a:stretch/>
        </p:blipFill>
        <p:spPr>
          <a:xfrm>
            <a:off x="4438580" y="0"/>
            <a:ext cx="7753420" cy="6858000"/>
          </a:xfrm>
        </p:spPr>
      </p:pic>
    </p:spTree>
    <p:extLst>
      <p:ext uri="{BB962C8B-B14F-4D97-AF65-F5344CB8AC3E}">
        <p14:creationId xmlns:p14="http://schemas.microsoft.com/office/powerpoint/2010/main" val="3529618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3650279" cy="1259894"/>
          </a:xfrm>
        </p:spPr>
        <p:txBody>
          <a:bodyPr>
            <a:normAutofit/>
          </a:bodyPr>
          <a:lstStyle/>
          <a:p>
            <a:r>
              <a:rPr lang="en-US" sz="4000" dirty="0"/>
              <a:t>Q4. Groceries</a:t>
            </a:r>
            <a:br>
              <a:rPr lang="en-US" sz="4000" dirty="0"/>
            </a:br>
            <a:r>
              <a:rPr lang="en-US" sz="4000" dirty="0"/>
              <a:t>By Car</a:t>
            </a:r>
          </a:p>
        </p:txBody>
      </p:sp>
      <p:graphicFrame>
        <p:nvGraphicFramePr>
          <p:cNvPr id="11" name="Content Placeholder 5">
            <a:extLst>
              <a:ext uri="{FF2B5EF4-FFF2-40B4-BE49-F238E27FC236}">
                <a16:creationId xmlns:a16="http://schemas.microsoft.com/office/drawing/2014/main" id="{72BA6951-232A-4540-85AC-4CE6D99CE503}"/>
              </a:ext>
            </a:extLst>
          </p:cNvPr>
          <p:cNvGraphicFramePr>
            <a:graphicFrameLocks noGrp="1"/>
          </p:cNvGraphicFramePr>
          <p:nvPr>
            <p:ph idx="1"/>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 name="Picture 9" descr="A close up of a map&#10;&#10;Description generated with high confidence">
            <a:extLst>
              <a:ext uri="{FF2B5EF4-FFF2-40B4-BE49-F238E27FC236}">
                <a16:creationId xmlns:a16="http://schemas.microsoft.com/office/drawing/2014/main" id="{4996EA2E-1B4C-4AD4-8157-DAE62BA48767}"/>
              </a:ext>
            </a:extLst>
          </p:cNvPr>
          <p:cNvPicPr>
            <a:picLocks noChangeAspect="1"/>
          </p:cNvPicPr>
          <p:nvPr/>
        </p:nvPicPr>
        <p:blipFill rotWithShape="1">
          <a:blip r:embed="rId7">
            <a:extLst>
              <a:ext uri="{28A0092B-C50C-407E-A947-70E740481C1C}">
                <a14:useLocalDpi xmlns:a14="http://schemas.microsoft.com/office/drawing/2010/main" val="0"/>
              </a:ext>
            </a:extLst>
          </a:blip>
          <a:srcRect l="9404" t="2867" r="6139" b="1033"/>
          <a:stretch/>
        </p:blipFill>
        <p:spPr>
          <a:xfrm>
            <a:off x="4480837" y="1"/>
            <a:ext cx="7711163" cy="6857999"/>
          </a:xfrm>
          <a:prstGeom prst="rect">
            <a:avLst/>
          </a:prstGeom>
        </p:spPr>
      </p:pic>
    </p:spTree>
    <p:extLst>
      <p:ext uri="{BB962C8B-B14F-4D97-AF65-F5344CB8AC3E}">
        <p14:creationId xmlns:p14="http://schemas.microsoft.com/office/powerpoint/2010/main" val="1815920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3650279" cy="1259894"/>
          </a:xfrm>
        </p:spPr>
        <p:txBody>
          <a:bodyPr>
            <a:normAutofit/>
          </a:bodyPr>
          <a:lstStyle/>
          <a:p>
            <a:r>
              <a:rPr lang="en-US" sz="4000" dirty="0"/>
              <a:t>Q4. Groceries</a:t>
            </a:r>
            <a:br>
              <a:rPr lang="en-US" sz="4000" dirty="0"/>
            </a:br>
            <a:r>
              <a:rPr lang="en-US" sz="4000" dirty="0"/>
              <a:t>By Transit</a:t>
            </a:r>
          </a:p>
        </p:txBody>
      </p:sp>
      <p:graphicFrame>
        <p:nvGraphicFramePr>
          <p:cNvPr id="10" name="Content Placeholder 5">
            <a:extLst>
              <a:ext uri="{FF2B5EF4-FFF2-40B4-BE49-F238E27FC236}">
                <a16:creationId xmlns:a16="http://schemas.microsoft.com/office/drawing/2014/main" id="{D00EE474-A018-45C3-B91A-496A7BC39CE3}"/>
              </a:ext>
            </a:extLst>
          </p:cNvPr>
          <p:cNvGraphicFramePr>
            <a:graphicFrameLocks noGrp="1"/>
          </p:cNvGraphicFramePr>
          <p:nvPr>
            <p:ph idx="1"/>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A close up of a map&#10;&#10;Description generated with high confidence">
            <a:extLst>
              <a:ext uri="{FF2B5EF4-FFF2-40B4-BE49-F238E27FC236}">
                <a16:creationId xmlns:a16="http://schemas.microsoft.com/office/drawing/2014/main" id="{7639B181-E761-45E7-BC51-03A4D5393CC8}"/>
              </a:ext>
            </a:extLst>
          </p:cNvPr>
          <p:cNvPicPr>
            <a:picLocks noChangeAspect="1"/>
          </p:cNvPicPr>
          <p:nvPr/>
        </p:nvPicPr>
        <p:blipFill rotWithShape="1">
          <a:blip r:embed="rId7">
            <a:extLst>
              <a:ext uri="{28A0092B-C50C-407E-A947-70E740481C1C}">
                <a14:useLocalDpi xmlns:a14="http://schemas.microsoft.com/office/drawing/2010/main" val="0"/>
              </a:ext>
            </a:extLst>
          </a:blip>
          <a:srcRect l="7303" r="1232"/>
          <a:stretch/>
        </p:blipFill>
        <p:spPr>
          <a:xfrm>
            <a:off x="4806462" y="0"/>
            <a:ext cx="7385538" cy="6858000"/>
          </a:xfrm>
          <a:prstGeom prst="rect">
            <a:avLst/>
          </a:prstGeom>
        </p:spPr>
      </p:pic>
    </p:spTree>
    <p:extLst>
      <p:ext uri="{BB962C8B-B14F-4D97-AF65-F5344CB8AC3E}">
        <p14:creationId xmlns:p14="http://schemas.microsoft.com/office/powerpoint/2010/main" val="1333482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1AAF711-D83D-4818-8BC0-23FC9215E7E8}"/>
              </a:ext>
            </a:extLst>
          </p:cNvPr>
          <p:cNvSpPr>
            <a:spLocks noGrp="1"/>
          </p:cNvSpPr>
          <p:nvPr>
            <p:ph type="title"/>
          </p:nvPr>
        </p:nvSpPr>
        <p:spPr>
          <a:xfrm>
            <a:off x="965030" y="963997"/>
            <a:ext cx="3254691" cy="4938361"/>
          </a:xfrm>
        </p:spPr>
        <p:txBody>
          <a:bodyPr anchor="ctr">
            <a:normAutofit/>
          </a:bodyPr>
          <a:lstStyle/>
          <a:p>
            <a:pPr algn="r"/>
            <a:r>
              <a:rPr lang="en-US" sz="4400" dirty="0"/>
              <a:t>Groceries Insights</a:t>
            </a:r>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84C60F-37D6-41BD-82FE-E6692211101B}"/>
              </a:ext>
            </a:extLst>
          </p:cNvPr>
          <p:cNvSpPr>
            <a:spLocks noGrp="1"/>
          </p:cNvSpPr>
          <p:nvPr>
            <p:ph idx="1"/>
          </p:nvPr>
        </p:nvSpPr>
        <p:spPr>
          <a:xfrm>
            <a:off x="5134882" y="963507"/>
            <a:ext cx="6135097" cy="4938851"/>
          </a:xfrm>
        </p:spPr>
        <p:txBody>
          <a:bodyPr anchor="ctr">
            <a:normAutofit/>
          </a:bodyPr>
          <a:lstStyle/>
          <a:p>
            <a:pPr algn="ctr">
              <a:buFont typeface="Wingdings" panose="05000000000000000000" pitchFamily="2" charset="2"/>
              <a:buChar char="v"/>
            </a:pPr>
            <a:endParaRPr lang="en-US" sz="1800" dirty="0"/>
          </a:p>
          <a:p>
            <a:pPr algn="ctr">
              <a:buFont typeface="Wingdings" panose="05000000000000000000" pitchFamily="2" charset="2"/>
              <a:buChar char="v"/>
            </a:pPr>
            <a:br>
              <a:rPr lang="en-US" sz="1800" dirty="0"/>
            </a:br>
            <a:r>
              <a:rPr lang="en-US" sz="1800" dirty="0"/>
              <a:t>Majority of CBG within City of Dallas can reach to the grocery store within 30 mins by Car or by Transit</a:t>
            </a:r>
          </a:p>
          <a:p>
            <a:pPr algn="ctr">
              <a:buFont typeface="Wingdings" panose="05000000000000000000" pitchFamily="2" charset="2"/>
              <a:buChar char="v"/>
            </a:pPr>
            <a:br>
              <a:rPr lang="en-US" sz="1800" dirty="0"/>
            </a:br>
            <a:r>
              <a:rPr lang="en-US" sz="1800" dirty="0"/>
              <a:t>Most of the area that have higher amount of children in poverty still can easily access to the nearby grocery store within 15 or 30 mins</a:t>
            </a:r>
          </a:p>
          <a:p>
            <a:pPr>
              <a:buFont typeface="Arial" panose="020B0604020202020204" pitchFamily="34" charset="0"/>
              <a:buChar char="•"/>
            </a:pPr>
            <a:endParaRPr lang="en-US" sz="1800" dirty="0"/>
          </a:p>
        </p:txBody>
      </p:sp>
    </p:spTree>
    <p:extLst>
      <p:ext uri="{BB962C8B-B14F-4D97-AF65-F5344CB8AC3E}">
        <p14:creationId xmlns:p14="http://schemas.microsoft.com/office/powerpoint/2010/main" val="2120185928"/>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1AAF711-D83D-4818-8BC0-23FC9215E7E8}"/>
              </a:ext>
            </a:extLst>
          </p:cNvPr>
          <p:cNvSpPr>
            <a:spLocks noGrp="1"/>
          </p:cNvSpPr>
          <p:nvPr>
            <p:ph type="title"/>
          </p:nvPr>
        </p:nvSpPr>
        <p:spPr>
          <a:xfrm>
            <a:off x="965030" y="963997"/>
            <a:ext cx="3254691" cy="4938361"/>
          </a:xfrm>
        </p:spPr>
        <p:txBody>
          <a:bodyPr anchor="ctr">
            <a:normAutofit/>
          </a:bodyPr>
          <a:lstStyle/>
          <a:p>
            <a:pPr algn="r"/>
            <a:r>
              <a:rPr lang="en-US" sz="4400" dirty="0"/>
              <a:t>Groceries Insights</a:t>
            </a:r>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17" name="Chart 16">
            <a:extLst>
              <a:ext uri="{FF2B5EF4-FFF2-40B4-BE49-F238E27FC236}">
                <a16:creationId xmlns:a16="http://schemas.microsoft.com/office/drawing/2014/main" id="{8938B83B-DA9D-4E34-AE44-486FF2CDD7CB}"/>
              </a:ext>
            </a:extLst>
          </p:cNvPr>
          <p:cNvGraphicFramePr/>
          <p:nvPr>
            <p:extLst>
              <p:ext uri="{D42A27DB-BD31-4B8C-83A1-F6EECF244321}">
                <p14:modId xmlns:p14="http://schemas.microsoft.com/office/powerpoint/2010/main" val="3682125094"/>
              </p:ext>
            </p:extLst>
          </p:nvPr>
        </p:nvGraphicFramePr>
        <p:xfrm>
          <a:off x="4541285" y="320038"/>
          <a:ext cx="4358154" cy="322616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0" name="Chart 19">
            <a:extLst>
              <a:ext uri="{FF2B5EF4-FFF2-40B4-BE49-F238E27FC236}">
                <a16:creationId xmlns:a16="http://schemas.microsoft.com/office/drawing/2014/main" id="{F84BD27B-9E71-4899-A7D4-A424B6C2CBFB}"/>
              </a:ext>
            </a:extLst>
          </p:cNvPr>
          <p:cNvGraphicFramePr/>
          <p:nvPr>
            <p:extLst>
              <p:ext uri="{D42A27DB-BD31-4B8C-83A1-F6EECF244321}">
                <p14:modId xmlns:p14="http://schemas.microsoft.com/office/powerpoint/2010/main" val="3356889253"/>
              </p:ext>
            </p:extLst>
          </p:nvPr>
        </p:nvGraphicFramePr>
        <p:xfrm>
          <a:off x="6873520" y="3290993"/>
          <a:ext cx="5362713" cy="337525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47108629"/>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3650279" cy="1259894"/>
          </a:xfrm>
        </p:spPr>
        <p:txBody>
          <a:bodyPr>
            <a:normAutofit/>
          </a:bodyPr>
          <a:lstStyle/>
          <a:p>
            <a:r>
              <a:rPr lang="en-US" sz="4000" dirty="0"/>
              <a:t>Q5. Women’s Clinic By Car</a:t>
            </a:r>
          </a:p>
        </p:txBody>
      </p:sp>
      <p:pic>
        <p:nvPicPr>
          <p:cNvPr id="4" name="Content Placeholder 3" descr="A close up of a map&#10;&#10;Description generated with high confidence">
            <a:extLst>
              <a:ext uri="{FF2B5EF4-FFF2-40B4-BE49-F238E27FC236}">
                <a16:creationId xmlns:a16="http://schemas.microsoft.com/office/drawing/2014/main" id="{7DF93E8A-8F7A-44DD-859C-50B18B3BE53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18854" y="0"/>
            <a:ext cx="7773145" cy="6844886"/>
          </a:xfrm>
        </p:spPr>
      </p:pic>
      <p:graphicFrame>
        <p:nvGraphicFramePr>
          <p:cNvPr id="10" name="Content Placeholder 5">
            <a:extLst>
              <a:ext uri="{FF2B5EF4-FFF2-40B4-BE49-F238E27FC236}">
                <a16:creationId xmlns:a16="http://schemas.microsoft.com/office/drawing/2014/main" id="{C8D42E7B-3DE9-47C3-9363-75202CE9A42B}"/>
              </a:ext>
            </a:extLst>
          </p:cNvPr>
          <p:cNvGraphicFramePr>
            <a:graphicFrameLocks/>
          </p:cNvGraphicFramePr>
          <p:nvPr>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49569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D91283C-869E-47FB-AB71-5683215FB673}"/>
              </a:ext>
            </a:extLst>
          </p:cNvPr>
          <p:cNvSpPr>
            <a:spLocks noGrp="1"/>
          </p:cNvSpPr>
          <p:nvPr>
            <p:ph type="title"/>
          </p:nvPr>
        </p:nvSpPr>
        <p:spPr>
          <a:xfrm>
            <a:off x="492370" y="605896"/>
            <a:ext cx="3084844" cy="5646208"/>
          </a:xfrm>
        </p:spPr>
        <p:txBody>
          <a:bodyPr anchor="ctr">
            <a:normAutofit/>
          </a:bodyPr>
          <a:lstStyle/>
          <a:p>
            <a:r>
              <a:rPr lang="en-US" sz="3600" dirty="0">
                <a:solidFill>
                  <a:srgbClr val="FFFFFF"/>
                </a:solidFill>
              </a:rPr>
              <a:t>Outline</a:t>
            </a: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3DA14B3F-84CB-461C-86B3-AC320F786BE9}"/>
              </a:ext>
            </a:extLst>
          </p:cNvPr>
          <p:cNvSpPr>
            <a:spLocks noGrp="1"/>
          </p:cNvSpPr>
          <p:nvPr>
            <p:ph idx="1"/>
          </p:nvPr>
        </p:nvSpPr>
        <p:spPr>
          <a:xfrm>
            <a:off x="4742016" y="605896"/>
            <a:ext cx="6413663" cy="5646208"/>
          </a:xfrm>
        </p:spPr>
        <p:txBody>
          <a:bodyPr anchor="ctr">
            <a:normAutofit/>
          </a:bodyPr>
          <a:lstStyle/>
          <a:p>
            <a:pPr marL="457200" indent="-457200">
              <a:buFont typeface="+mj-lt"/>
              <a:buAutoNum type="arabicPeriod"/>
            </a:pPr>
            <a:r>
              <a:rPr lang="en-US" dirty="0"/>
              <a:t>Workflow</a:t>
            </a:r>
          </a:p>
          <a:p>
            <a:pPr marL="457200" indent="-457200">
              <a:buFont typeface="+mj-lt"/>
              <a:buAutoNum type="arabicPeriod"/>
            </a:pPr>
            <a:r>
              <a:rPr lang="en-US" dirty="0"/>
              <a:t>% of accessibility of Jobs with Living Wage</a:t>
            </a:r>
          </a:p>
          <a:p>
            <a:pPr marL="749808" lvl="1" indent="-457200">
              <a:buFont typeface="Wingdings" panose="05000000000000000000" pitchFamily="2" charset="2"/>
              <a:buChar char="v"/>
            </a:pPr>
            <a:r>
              <a:rPr lang="en-US" dirty="0"/>
              <a:t>By Car</a:t>
            </a:r>
          </a:p>
          <a:p>
            <a:pPr marL="932688" lvl="2" indent="-457200">
              <a:buFont typeface="Wingdings" panose="05000000000000000000" pitchFamily="2" charset="2"/>
              <a:buChar char="v"/>
            </a:pPr>
            <a:r>
              <a:rPr lang="en-US" dirty="0"/>
              <a:t>30 Mins</a:t>
            </a:r>
          </a:p>
          <a:p>
            <a:pPr marL="932688" lvl="2" indent="-457200">
              <a:buFont typeface="Wingdings" panose="05000000000000000000" pitchFamily="2" charset="2"/>
              <a:buChar char="v"/>
            </a:pPr>
            <a:r>
              <a:rPr lang="en-US" dirty="0"/>
              <a:t>60 Mins</a:t>
            </a:r>
          </a:p>
          <a:p>
            <a:pPr marL="749808" lvl="1" indent="-457200">
              <a:buFont typeface="Wingdings" panose="05000000000000000000" pitchFamily="2" charset="2"/>
              <a:buChar char="v"/>
            </a:pPr>
            <a:r>
              <a:rPr lang="en-US" dirty="0"/>
              <a:t>By Transit</a:t>
            </a:r>
          </a:p>
          <a:p>
            <a:pPr marL="932688" lvl="2" indent="-457200">
              <a:buFont typeface="Wingdings" panose="05000000000000000000" pitchFamily="2" charset="2"/>
              <a:buChar char="v"/>
            </a:pPr>
            <a:r>
              <a:rPr lang="en-US" dirty="0"/>
              <a:t>30 Mins</a:t>
            </a:r>
          </a:p>
          <a:p>
            <a:pPr marL="932688" lvl="2" indent="-457200">
              <a:buFont typeface="Wingdings" panose="05000000000000000000" pitchFamily="2" charset="2"/>
              <a:buChar char="v"/>
            </a:pPr>
            <a:r>
              <a:rPr lang="en-US" dirty="0"/>
              <a:t>60 Mins</a:t>
            </a:r>
          </a:p>
          <a:p>
            <a:pPr marL="342900" indent="-342900">
              <a:buFont typeface="+mj-lt"/>
              <a:buAutoNum type="arabicPeriod"/>
            </a:pPr>
            <a:r>
              <a:rPr lang="en-US" dirty="0"/>
              <a:t>Population</a:t>
            </a:r>
          </a:p>
          <a:p>
            <a:pPr marL="342900" indent="-342900">
              <a:buFont typeface="+mj-lt"/>
              <a:buAutoNum type="arabicPeriod"/>
            </a:pPr>
            <a:r>
              <a:rPr lang="en-US" dirty="0"/>
              <a:t>Grocery Store</a:t>
            </a:r>
          </a:p>
          <a:p>
            <a:pPr marL="342900" indent="-342900">
              <a:buFont typeface="+mj-lt"/>
              <a:buAutoNum type="arabicPeriod"/>
            </a:pPr>
            <a:r>
              <a:rPr lang="en-US" dirty="0"/>
              <a:t>Women’s Clinic</a:t>
            </a:r>
          </a:p>
          <a:p>
            <a:pPr marL="342900" indent="-342900">
              <a:buFont typeface="+mj-lt"/>
              <a:buAutoNum type="arabicPeriod"/>
            </a:pPr>
            <a:r>
              <a:rPr lang="en-US" dirty="0"/>
              <a:t>Basic Medical Clinic</a:t>
            </a:r>
          </a:p>
          <a:p>
            <a:pPr marL="342900" indent="-342900">
              <a:buFont typeface="+mj-lt"/>
              <a:buAutoNum type="arabicPeriod"/>
            </a:pPr>
            <a:r>
              <a:rPr lang="en-US" dirty="0"/>
              <a:t>WIC Center</a:t>
            </a:r>
          </a:p>
          <a:p>
            <a:pPr marL="342900" indent="-342900">
              <a:buFont typeface="+mj-lt"/>
              <a:buAutoNum type="arabicPeriod"/>
            </a:pPr>
            <a:endParaRPr lang="en-US" dirty="0"/>
          </a:p>
        </p:txBody>
      </p:sp>
    </p:spTree>
    <p:extLst>
      <p:ext uri="{BB962C8B-B14F-4D97-AF65-F5344CB8AC3E}">
        <p14:creationId xmlns:p14="http://schemas.microsoft.com/office/powerpoint/2010/main" val="2543186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3650279" cy="1259894"/>
          </a:xfrm>
        </p:spPr>
        <p:txBody>
          <a:bodyPr>
            <a:normAutofit/>
          </a:bodyPr>
          <a:lstStyle/>
          <a:p>
            <a:r>
              <a:rPr lang="en-US" sz="4000" dirty="0"/>
              <a:t>Q5. Women’s Clinic By Transit</a:t>
            </a:r>
          </a:p>
        </p:txBody>
      </p:sp>
      <p:pic>
        <p:nvPicPr>
          <p:cNvPr id="4" name="Content Placeholder 3" descr="A close up of a map&#10;&#10;Description generated with high confidence">
            <a:extLst>
              <a:ext uri="{FF2B5EF4-FFF2-40B4-BE49-F238E27FC236}">
                <a16:creationId xmlns:a16="http://schemas.microsoft.com/office/drawing/2014/main" id="{61AC55C0-0CE6-4E70-896F-9CDD8663CBD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871" r="3736" b="2450"/>
          <a:stretch/>
        </p:blipFill>
        <p:spPr>
          <a:xfrm>
            <a:off x="4580903" y="1"/>
            <a:ext cx="7611098" cy="6858000"/>
          </a:xfrm>
        </p:spPr>
      </p:pic>
      <p:graphicFrame>
        <p:nvGraphicFramePr>
          <p:cNvPr id="10" name="Content Placeholder 5">
            <a:extLst>
              <a:ext uri="{FF2B5EF4-FFF2-40B4-BE49-F238E27FC236}">
                <a16:creationId xmlns:a16="http://schemas.microsoft.com/office/drawing/2014/main" id="{5DDD297A-DD93-42DB-82B9-CA01F717F3B6}"/>
              </a:ext>
            </a:extLst>
          </p:cNvPr>
          <p:cNvGraphicFramePr>
            <a:graphicFrameLocks/>
          </p:cNvGraphicFramePr>
          <p:nvPr>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510203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9AF7E1F-DA64-4F04-A48B-E28E0DE47FC1}"/>
              </a:ext>
            </a:extLst>
          </p:cNvPr>
          <p:cNvSpPr>
            <a:spLocks noGrp="1"/>
          </p:cNvSpPr>
          <p:nvPr>
            <p:ph type="title"/>
          </p:nvPr>
        </p:nvSpPr>
        <p:spPr>
          <a:xfrm>
            <a:off x="477078" y="516835"/>
            <a:ext cx="3100136" cy="2103875"/>
          </a:xfrm>
        </p:spPr>
        <p:txBody>
          <a:bodyPr>
            <a:normAutofit/>
          </a:bodyPr>
          <a:lstStyle/>
          <a:p>
            <a:r>
              <a:rPr lang="en-US" altLang="zh-TW" sz="3600" dirty="0"/>
              <a:t>Combination Map</a:t>
            </a:r>
            <a:endParaRPr lang="en-US" sz="3600" dirty="0"/>
          </a:p>
        </p:txBody>
      </p:sp>
      <p:cxnSp>
        <p:nvCxnSpPr>
          <p:cNvPr id="15" name="Straight Connector 14">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7432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5">
            <a:extLst>
              <a:ext uri="{FF2B5EF4-FFF2-40B4-BE49-F238E27FC236}">
                <a16:creationId xmlns:a16="http://schemas.microsoft.com/office/drawing/2014/main" id="{5FEE973E-A94F-402F-AF00-ABC1CC4706D7}"/>
              </a:ext>
            </a:extLst>
          </p:cNvPr>
          <p:cNvGraphicFramePr>
            <a:graphicFrameLocks noGrp="1"/>
          </p:cNvGraphicFramePr>
          <p:nvPr>
            <p:ph idx="1"/>
            <p:extLst/>
          </p:nvPr>
        </p:nvGraphicFramePr>
        <p:xfrm>
          <a:off x="492125" y="2736850"/>
          <a:ext cx="3084513" cy="3365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Content Placeholder 4">
            <a:extLst>
              <a:ext uri="{FF2B5EF4-FFF2-40B4-BE49-F238E27FC236}">
                <a16:creationId xmlns:a16="http://schemas.microsoft.com/office/drawing/2014/main" id="{5F1F74A2-80B5-4532-B814-D18EF729A8B9}"/>
              </a:ext>
            </a:extLst>
          </p:cNvPr>
          <p:cNvPicPr>
            <a:picLocks noChangeAspect="1"/>
          </p:cNvPicPr>
          <p:nvPr/>
        </p:nvPicPr>
        <p:blipFill rotWithShape="1">
          <a:blip r:embed="rId7">
            <a:extLst>
              <a:ext uri="{28A0092B-C50C-407E-A947-70E740481C1C}">
                <a14:useLocalDpi xmlns:a14="http://schemas.microsoft.com/office/drawing/2010/main" val="0"/>
              </a:ext>
            </a:extLst>
          </a:blip>
          <a:srcRect t="2256" r="-1" b="-1"/>
          <a:stretch/>
        </p:blipFill>
        <p:spPr>
          <a:xfrm>
            <a:off x="4075043" y="10"/>
            <a:ext cx="8111272" cy="6857990"/>
          </a:xfrm>
          <a:prstGeom prst="rect">
            <a:avLst/>
          </a:prstGeom>
        </p:spPr>
      </p:pic>
    </p:spTree>
    <p:extLst>
      <p:ext uri="{BB962C8B-B14F-4D97-AF65-F5344CB8AC3E}">
        <p14:creationId xmlns:p14="http://schemas.microsoft.com/office/powerpoint/2010/main" val="8596659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1AAF711-D83D-4818-8BC0-23FC9215E7E8}"/>
              </a:ext>
            </a:extLst>
          </p:cNvPr>
          <p:cNvSpPr>
            <a:spLocks noGrp="1"/>
          </p:cNvSpPr>
          <p:nvPr>
            <p:ph type="title"/>
          </p:nvPr>
        </p:nvSpPr>
        <p:spPr>
          <a:xfrm>
            <a:off x="965030" y="963997"/>
            <a:ext cx="3254691" cy="4938361"/>
          </a:xfrm>
        </p:spPr>
        <p:txBody>
          <a:bodyPr anchor="ctr">
            <a:normAutofit/>
          </a:bodyPr>
          <a:lstStyle/>
          <a:p>
            <a:pPr algn="r"/>
            <a:r>
              <a:rPr lang="en-US" sz="4400" dirty="0"/>
              <a:t>Women’s Clinic Insights</a:t>
            </a:r>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84C60F-37D6-41BD-82FE-E6692211101B}"/>
              </a:ext>
            </a:extLst>
          </p:cNvPr>
          <p:cNvSpPr>
            <a:spLocks noGrp="1"/>
          </p:cNvSpPr>
          <p:nvPr>
            <p:ph idx="1"/>
          </p:nvPr>
        </p:nvSpPr>
        <p:spPr>
          <a:xfrm>
            <a:off x="5134882" y="963507"/>
            <a:ext cx="6135097" cy="4938851"/>
          </a:xfrm>
        </p:spPr>
        <p:txBody>
          <a:bodyPr anchor="ctr">
            <a:normAutofit/>
          </a:bodyPr>
          <a:lstStyle/>
          <a:p>
            <a:pPr marL="0" indent="0" algn="ctr">
              <a:buNone/>
            </a:pPr>
            <a:endParaRPr lang="en-US" sz="1800" dirty="0"/>
          </a:p>
          <a:p>
            <a:pPr algn="ctr">
              <a:buFont typeface="Wingdings" panose="05000000000000000000" pitchFamily="2" charset="2"/>
              <a:buChar char="v"/>
            </a:pPr>
            <a:r>
              <a:rPr lang="en-US" sz="1800" dirty="0"/>
              <a:t> </a:t>
            </a:r>
          </a:p>
          <a:p>
            <a:pPr marL="0" indent="0" algn="ctr">
              <a:buNone/>
            </a:pPr>
            <a:r>
              <a:rPr lang="en-US" sz="1800" dirty="0"/>
              <a:t>Only 43.76% of CBGs in the City of Dallas have accessibility to women's clinic within 30 mins by Transit. </a:t>
            </a:r>
            <a:br>
              <a:rPr lang="en-US" sz="1800" dirty="0"/>
            </a:br>
            <a:r>
              <a:rPr lang="en-US" sz="1800" dirty="0"/>
              <a:t>Compare to 100% within 30 mins by Car</a:t>
            </a:r>
          </a:p>
          <a:p>
            <a:pPr algn="ctr">
              <a:buFont typeface="Wingdings" panose="05000000000000000000" pitchFamily="2" charset="2"/>
              <a:buChar char="v"/>
            </a:pPr>
            <a:br>
              <a:rPr lang="en-US" sz="1800" dirty="0"/>
            </a:br>
            <a:r>
              <a:rPr lang="en-US" sz="1800" dirty="0"/>
              <a:t>Majority of single mother family lives south area in the City of Dallas, but there is not enough Women's Clinic and public transportation in that area</a:t>
            </a:r>
          </a:p>
          <a:p>
            <a:pPr algn="ctr">
              <a:buFont typeface="Wingdings" panose="05000000000000000000" pitchFamily="2" charset="2"/>
              <a:buChar char="v"/>
            </a:pPr>
            <a:br>
              <a:rPr lang="en-US" sz="1800" dirty="0"/>
            </a:br>
            <a:r>
              <a:rPr lang="en-US" sz="1800" dirty="0"/>
              <a:t>The area with higher amount of Child in poverty is pretty much same as the area having higher amount of single mother family</a:t>
            </a:r>
          </a:p>
          <a:p>
            <a:pPr algn="ctr">
              <a:buFont typeface="Wingdings" panose="05000000000000000000" pitchFamily="2" charset="2"/>
              <a:buChar char="v"/>
            </a:pPr>
            <a:endParaRPr lang="en-US" sz="1800" dirty="0"/>
          </a:p>
          <a:p>
            <a:pPr>
              <a:buFont typeface="Arial" panose="020B0604020202020204" pitchFamily="34" charset="0"/>
              <a:buChar char="•"/>
            </a:pPr>
            <a:endParaRPr lang="en-US" sz="1800" dirty="0"/>
          </a:p>
        </p:txBody>
      </p:sp>
    </p:spTree>
    <p:extLst>
      <p:ext uri="{BB962C8B-B14F-4D97-AF65-F5344CB8AC3E}">
        <p14:creationId xmlns:p14="http://schemas.microsoft.com/office/powerpoint/2010/main" val="1139099606"/>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3749355" cy="1259894"/>
          </a:xfrm>
        </p:spPr>
        <p:txBody>
          <a:bodyPr>
            <a:noAutofit/>
          </a:bodyPr>
          <a:lstStyle/>
          <a:p>
            <a:r>
              <a:rPr lang="en-US" sz="4000" dirty="0"/>
              <a:t>Q6. Basic Medical Clinic By Car</a:t>
            </a:r>
          </a:p>
        </p:txBody>
      </p:sp>
      <p:graphicFrame>
        <p:nvGraphicFramePr>
          <p:cNvPr id="9" name="Content Placeholder 5">
            <a:extLst>
              <a:ext uri="{FF2B5EF4-FFF2-40B4-BE49-F238E27FC236}">
                <a16:creationId xmlns:a16="http://schemas.microsoft.com/office/drawing/2014/main" id="{7060D9B1-AED6-4E1E-BDAC-0BC0C485B57E}"/>
              </a:ext>
            </a:extLst>
          </p:cNvPr>
          <p:cNvGraphicFramePr>
            <a:graphicFrameLocks noGrp="1"/>
          </p:cNvGraphicFramePr>
          <p:nvPr>
            <p:ph idx="1"/>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5" descr="A close up of a map&#10;&#10;Description generated with high confidence">
            <a:extLst>
              <a:ext uri="{FF2B5EF4-FFF2-40B4-BE49-F238E27FC236}">
                <a16:creationId xmlns:a16="http://schemas.microsoft.com/office/drawing/2014/main" id="{615348A7-CD2A-475D-AA60-D66CCA56DA4D}"/>
              </a:ext>
            </a:extLst>
          </p:cNvPr>
          <p:cNvPicPr>
            <a:picLocks noChangeAspect="1"/>
          </p:cNvPicPr>
          <p:nvPr/>
        </p:nvPicPr>
        <p:blipFill rotWithShape="1">
          <a:blip r:embed="rId7">
            <a:extLst>
              <a:ext uri="{28A0092B-C50C-407E-A947-70E740481C1C}">
                <a14:useLocalDpi xmlns:a14="http://schemas.microsoft.com/office/drawing/2010/main" val="0"/>
              </a:ext>
            </a:extLst>
          </a:blip>
          <a:srcRect l="6043" r="2144" b="1766"/>
          <a:stretch/>
        </p:blipFill>
        <p:spPr>
          <a:xfrm>
            <a:off x="4398579" y="0"/>
            <a:ext cx="7793421" cy="6858000"/>
          </a:xfrm>
          <a:prstGeom prst="rect">
            <a:avLst/>
          </a:prstGeom>
        </p:spPr>
      </p:pic>
    </p:spTree>
    <p:extLst>
      <p:ext uri="{BB962C8B-B14F-4D97-AF65-F5344CB8AC3E}">
        <p14:creationId xmlns:p14="http://schemas.microsoft.com/office/powerpoint/2010/main" val="12698955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3836248" cy="1259894"/>
          </a:xfrm>
        </p:spPr>
        <p:txBody>
          <a:bodyPr>
            <a:noAutofit/>
          </a:bodyPr>
          <a:lstStyle/>
          <a:p>
            <a:r>
              <a:rPr lang="en-US" sz="4000" dirty="0"/>
              <a:t>Q6. Basic Medical Clinic By Transit</a:t>
            </a:r>
          </a:p>
        </p:txBody>
      </p:sp>
      <p:graphicFrame>
        <p:nvGraphicFramePr>
          <p:cNvPr id="11" name="Content Placeholder 5">
            <a:extLst>
              <a:ext uri="{FF2B5EF4-FFF2-40B4-BE49-F238E27FC236}">
                <a16:creationId xmlns:a16="http://schemas.microsoft.com/office/drawing/2014/main" id="{B1BD9466-B9B5-4FD3-98CA-89842AFCEA0B}"/>
              </a:ext>
            </a:extLst>
          </p:cNvPr>
          <p:cNvGraphicFramePr>
            <a:graphicFrameLocks noGrp="1"/>
          </p:cNvGraphicFramePr>
          <p:nvPr>
            <p:ph idx="1"/>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A close up of a map&#10;&#10;Description generated with high confidence">
            <a:extLst>
              <a:ext uri="{FF2B5EF4-FFF2-40B4-BE49-F238E27FC236}">
                <a16:creationId xmlns:a16="http://schemas.microsoft.com/office/drawing/2014/main" id="{0B450E12-2900-4F97-92D5-BD46143883E4}"/>
              </a:ext>
            </a:extLst>
          </p:cNvPr>
          <p:cNvPicPr>
            <a:picLocks noChangeAspect="1"/>
          </p:cNvPicPr>
          <p:nvPr/>
        </p:nvPicPr>
        <p:blipFill rotWithShape="1">
          <a:blip r:embed="rId7">
            <a:extLst>
              <a:ext uri="{28A0092B-C50C-407E-A947-70E740481C1C}">
                <a14:useLocalDpi xmlns:a14="http://schemas.microsoft.com/office/drawing/2010/main" val="0"/>
              </a:ext>
            </a:extLst>
          </a:blip>
          <a:srcRect l="4005" r="1344"/>
          <a:stretch/>
        </p:blipFill>
        <p:spPr>
          <a:xfrm>
            <a:off x="4485472" y="0"/>
            <a:ext cx="7706528" cy="6858000"/>
          </a:xfrm>
          <a:prstGeom prst="rect">
            <a:avLst/>
          </a:prstGeom>
        </p:spPr>
      </p:pic>
    </p:spTree>
    <p:extLst>
      <p:ext uri="{BB962C8B-B14F-4D97-AF65-F5344CB8AC3E}">
        <p14:creationId xmlns:p14="http://schemas.microsoft.com/office/powerpoint/2010/main" val="1078211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1AAF711-D83D-4818-8BC0-23FC9215E7E8}"/>
              </a:ext>
            </a:extLst>
          </p:cNvPr>
          <p:cNvSpPr>
            <a:spLocks noGrp="1"/>
          </p:cNvSpPr>
          <p:nvPr>
            <p:ph type="title"/>
          </p:nvPr>
        </p:nvSpPr>
        <p:spPr>
          <a:xfrm>
            <a:off x="965030" y="963997"/>
            <a:ext cx="3254691" cy="4938361"/>
          </a:xfrm>
        </p:spPr>
        <p:txBody>
          <a:bodyPr anchor="ctr">
            <a:normAutofit/>
          </a:bodyPr>
          <a:lstStyle/>
          <a:p>
            <a:pPr algn="r"/>
            <a:r>
              <a:rPr lang="en-US" sz="4400" dirty="0"/>
              <a:t>Basic Medical Clinic Insights</a:t>
            </a:r>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84C60F-37D6-41BD-82FE-E6692211101B}"/>
              </a:ext>
            </a:extLst>
          </p:cNvPr>
          <p:cNvSpPr>
            <a:spLocks noGrp="1"/>
          </p:cNvSpPr>
          <p:nvPr>
            <p:ph idx="1"/>
          </p:nvPr>
        </p:nvSpPr>
        <p:spPr>
          <a:xfrm>
            <a:off x="5134882" y="963507"/>
            <a:ext cx="6135097" cy="4938851"/>
          </a:xfrm>
        </p:spPr>
        <p:txBody>
          <a:bodyPr anchor="ctr">
            <a:normAutofit/>
          </a:bodyPr>
          <a:lstStyle/>
          <a:p>
            <a:pPr algn="ctr">
              <a:buFont typeface="Wingdings" panose="05000000000000000000" pitchFamily="2" charset="2"/>
              <a:buChar char="v"/>
            </a:pPr>
            <a:endParaRPr lang="en-US" sz="1800" dirty="0"/>
          </a:p>
          <a:p>
            <a:pPr algn="ctr">
              <a:buFont typeface="Wingdings" panose="05000000000000000000" pitchFamily="2" charset="2"/>
              <a:buChar char="v"/>
            </a:pPr>
            <a:br>
              <a:rPr lang="en-US" sz="1800" dirty="0"/>
            </a:br>
            <a:r>
              <a:rPr lang="en-US" sz="1800" dirty="0"/>
              <a:t>All CBG can reach Basic Medical Clinic within 30 minutes by Car</a:t>
            </a:r>
            <a:br>
              <a:rPr lang="en-US" sz="1800" dirty="0"/>
            </a:br>
            <a:r>
              <a:rPr lang="en-US" sz="1800" dirty="0"/>
              <a:t>While using Transit and Walk </a:t>
            </a:r>
            <a:br>
              <a:rPr lang="en-US" sz="1800" dirty="0"/>
            </a:br>
            <a:r>
              <a:rPr lang="en-US" sz="1800" dirty="0"/>
              <a:t>around 80% of CBG can reach to the Clinic within 30 mins</a:t>
            </a:r>
          </a:p>
          <a:p>
            <a:pPr algn="ctr">
              <a:buFont typeface="Wingdings" panose="05000000000000000000" pitchFamily="2" charset="2"/>
              <a:buChar char="v"/>
            </a:pPr>
            <a:br>
              <a:rPr lang="en-US" sz="1800" dirty="0"/>
            </a:br>
            <a:r>
              <a:rPr lang="en-US" sz="1800" dirty="0"/>
              <a:t>The bottom and bottom right area of the map, which have higher amount of Child in poverty with longer travel time requires more public transportation assistance so that they can have quicker access to the clinic</a:t>
            </a:r>
          </a:p>
          <a:p>
            <a:pPr algn="ctr">
              <a:buFont typeface="Wingdings" panose="05000000000000000000" pitchFamily="2" charset="2"/>
              <a:buChar char="v"/>
            </a:pPr>
            <a:endParaRPr lang="en-US" sz="1800" dirty="0"/>
          </a:p>
          <a:p>
            <a:pPr>
              <a:buFont typeface="Arial" panose="020B0604020202020204" pitchFamily="34" charset="0"/>
              <a:buChar char="•"/>
            </a:pPr>
            <a:endParaRPr lang="en-US" sz="1800" dirty="0"/>
          </a:p>
        </p:txBody>
      </p:sp>
    </p:spTree>
    <p:extLst>
      <p:ext uri="{BB962C8B-B14F-4D97-AF65-F5344CB8AC3E}">
        <p14:creationId xmlns:p14="http://schemas.microsoft.com/office/powerpoint/2010/main" val="1272928395"/>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3800122" cy="1259894"/>
          </a:xfrm>
        </p:spPr>
        <p:txBody>
          <a:bodyPr>
            <a:normAutofit/>
          </a:bodyPr>
          <a:lstStyle/>
          <a:p>
            <a:r>
              <a:rPr lang="en-US" sz="4000" dirty="0"/>
              <a:t>Q7. WIC By Car</a:t>
            </a:r>
          </a:p>
        </p:txBody>
      </p:sp>
      <p:pic>
        <p:nvPicPr>
          <p:cNvPr id="4" name="Content Placeholder 3" descr="A close up of a map&#10;&#10;Description generated with high confidence">
            <a:extLst>
              <a:ext uri="{FF2B5EF4-FFF2-40B4-BE49-F238E27FC236}">
                <a16:creationId xmlns:a16="http://schemas.microsoft.com/office/drawing/2014/main" id="{8C9877BC-AFB9-4372-B92A-562C91908BC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438" r="3894"/>
          <a:stretch/>
        </p:blipFill>
        <p:spPr>
          <a:xfrm>
            <a:off x="4449346" y="0"/>
            <a:ext cx="7742654" cy="6858000"/>
          </a:xfrm>
        </p:spPr>
      </p:pic>
      <p:graphicFrame>
        <p:nvGraphicFramePr>
          <p:cNvPr id="11" name="Content Placeholder 5">
            <a:extLst>
              <a:ext uri="{FF2B5EF4-FFF2-40B4-BE49-F238E27FC236}">
                <a16:creationId xmlns:a16="http://schemas.microsoft.com/office/drawing/2014/main" id="{6B8AA49D-E29E-493D-A344-D97FB72593E3}"/>
              </a:ext>
            </a:extLst>
          </p:cNvPr>
          <p:cNvGraphicFramePr>
            <a:graphicFrameLocks/>
          </p:cNvGraphicFramePr>
          <p:nvPr>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162652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4044074" cy="1259894"/>
          </a:xfrm>
        </p:spPr>
        <p:txBody>
          <a:bodyPr>
            <a:normAutofit/>
          </a:bodyPr>
          <a:lstStyle/>
          <a:p>
            <a:r>
              <a:rPr lang="en-US" sz="4000" dirty="0"/>
              <a:t>Q7. WIC By Transit</a:t>
            </a:r>
          </a:p>
        </p:txBody>
      </p:sp>
      <p:pic>
        <p:nvPicPr>
          <p:cNvPr id="4" name="Content Placeholder 3" descr="A close up of a map&#10;&#10;Description generated with high confidence">
            <a:extLst>
              <a:ext uri="{FF2B5EF4-FFF2-40B4-BE49-F238E27FC236}">
                <a16:creationId xmlns:a16="http://schemas.microsoft.com/office/drawing/2014/main" id="{6497488E-0FC9-4A3C-AAC0-FB9AAB71D89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782"/>
          <a:stretch/>
        </p:blipFill>
        <p:spPr>
          <a:xfrm>
            <a:off x="4693298" y="18230"/>
            <a:ext cx="7498702" cy="6839770"/>
          </a:xfrm>
        </p:spPr>
      </p:pic>
      <p:graphicFrame>
        <p:nvGraphicFramePr>
          <p:cNvPr id="11" name="Content Placeholder 5">
            <a:extLst>
              <a:ext uri="{FF2B5EF4-FFF2-40B4-BE49-F238E27FC236}">
                <a16:creationId xmlns:a16="http://schemas.microsoft.com/office/drawing/2014/main" id="{E3823090-BD82-47F7-A5B1-400DCBA032F3}"/>
              </a:ext>
            </a:extLst>
          </p:cNvPr>
          <p:cNvGraphicFramePr>
            <a:graphicFrameLocks/>
          </p:cNvGraphicFramePr>
          <p:nvPr>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165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649224" y="645106"/>
            <a:ext cx="4044074" cy="1259894"/>
          </a:xfrm>
        </p:spPr>
        <p:txBody>
          <a:bodyPr>
            <a:normAutofit/>
          </a:bodyPr>
          <a:lstStyle/>
          <a:p>
            <a:r>
              <a:rPr lang="en-US" sz="4000" dirty="0"/>
              <a:t>Q7. WIC By Transit</a:t>
            </a:r>
          </a:p>
        </p:txBody>
      </p:sp>
      <p:pic>
        <p:nvPicPr>
          <p:cNvPr id="4" name="Content Placeholder 3" descr="A close up of a map&#10;&#10;Description generated with high confidence">
            <a:extLst>
              <a:ext uri="{FF2B5EF4-FFF2-40B4-BE49-F238E27FC236}">
                <a16:creationId xmlns:a16="http://schemas.microsoft.com/office/drawing/2014/main" id="{6497488E-0FC9-4A3C-AAC0-FB9AAB71D89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782"/>
          <a:stretch/>
        </p:blipFill>
        <p:spPr>
          <a:xfrm>
            <a:off x="4693298" y="18230"/>
            <a:ext cx="7498702" cy="6839770"/>
          </a:xfrm>
        </p:spPr>
      </p:pic>
      <p:graphicFrame>
        <p:nvGraphicFramePr>
          <p:cNvPr id="11" name="Content Placeholder 5">
            <a:extLst>
              <a:ext uri="{FF2B5EF4-FFF2-40B4-BE49-F238E27FC236}">
                <a16:creationId xmlns:a16="http://schemas.microsoft.com/office/drawing/2014/main" id="{E3823090-BD82-47F7-A5B1-400DCBA032F3}"/>
              </a:ext>
            </a:extLst>
          </p:cNvPr>
          <p:cNvGraphicFramePr>
            <a:graphicFrameLocks/>
          </p:cNvGraphicFramePr>
          <p:nvPr>
            <p:extLst/>
          </p:nvPr>
        </p:nvGraphicFramePr>
        <p:xfrm>
          <a:off x="649288" y="2133600"/>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53071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1AAF711-D83D-4818-8BC0-23FC9215E7E8}"/>
              </a:ext>
            </a:extLst>
          </p:cNvPr>
          <p:cNvSpPr>
            <a:spLocks noGrp="1"/>
          </p:cNvSpPr>
          <p:nvPr>
            <p:ph type="title"/>
          </p:nvPr>
        </p:nvSpPr>
        <p:spPr>
          <a:xfrm>
            <a:off x="965030" y="963997"/>
            <a:ext cx="3254691" cy="4938361"/>
          </a:xfrm>
        </p:spPr>
        <p:txBody>
          <a:bodyPr anchor="ctr">
            <a:normAutofit/>
          </a:bodyPr>
          <a:lstStyle/>
          <a:p>
            <a:pPr algn="r"/>
            <a:r>
              <a:rPr lang="en-US" sz="4400" dirty="0"/>
              <a:t>WIC Insights</a:t>
            </a:r>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84C60F-37D6-41BD-82FE-E6692211101B}"/>
              </a:ext>
            </a:extLst>
          </p:cNvPr>
          <p:cNvSpPr>
            <a:spLocks noGrp="1"/>
          </p:cNvSpPr>
          <p:nvPr>
            <p:ph idx="1"/>
          </p:nvPr>
        </p:nvSpPr>
        <p:spPr>
          <a:xfrm>
            <a:off x="5134882" y="963507"/>
            <a:ext cx="6135097" cy="4938851"/>
          </a:xfrm>
        </p:spPr>
        <p:txBody>
          <a:bodyPr anchor="ctr">
            <a:normAutofit/>
          </a:bodyPr>
          <a:lstStyle/>
          <a:p>
            <a:pPr algn="ctr">
              <a:buFont typeface="Wingdings" panose="05000000000000000000" pitchFamily="2" charset="2"/>
              <a:buChar char="v"/>
            </a:pPr>
            <a:br>
              <a:rPr lang="en-US" sz="1800" dirty="0"/>
            </a:br>
            <a:r>
              <a:rPr lang="en-US" sz="1800" dirty="0"/>
              <a:t>All the CBG can reach WIC within 30 minutes by Car</a:t>
            </a:r>
            <a:br>
              <a:rPr lang="en-US" sz="1800" dirty="0"/>
            </a:br>
            <a:r>
              <a:rPr lang="en-US" sz="1800" dirty="0"/>
              <a:t>Compares to using Transit and Walk </a:t>
            </a:r>
            <a:br>
              <a:rPr lang="en-US" sz="1800" dirty="0"/>
            </a:br>
            <a:r>
              <a:rPr lang="en-US" sz="1800" dirty="0"/>
              <a:t>Only 53.54% of CBG can reach WIC within 30 mins</a:t>
            </a:r>
          </a:p>
          <a:p>
            <a:pPr algn="ctr">
              <a:buFont typeface="Wingdings" panose="05000000000000000000" pitchFamily="2" charset="2"/>
              <a:buChar char="v"/>
            </a:pPr>
            <a:br>
              <a:rPr lang="en-US" sz="1800" dirty="0"/>
            </a:br>
            <a:r>
              <a:rPr lang="en-US" sz="1800" dirty="0"/>
              <a:t>CBG with Transit Travel time above 30 mins corelated with the longer waiting time for transit or transfer. </a:t>
            </a:r>
            <a:br>
              <a:rPr lang="en-US" sz="1800" dirty="0"/>
            </a:br>
            <a:r>
              <a:rPr lang="en-US" sz="1800" dirty="0"/>
              <a:t>Therefore, we can largely decrease the travel time by Increasing or Optimizing the frequency of the bus or DART</a:t>
            </a:r>
          </a:p>
          <a:p>
            <a:pPr algn="ctr">
              <a:buFont typeface="Wingdings" panose="05000000000000000000" pitchFamily="2" charset="2"/>
              <a:buChar char="v"/>
            </a:pPr>
            <a:endParaRPr lang="en-US" sz="1800" dirty="0"/>
          </a:p>
          <a:p>
            <a:pPr>
              <a:buFont typeface="Arial" panose="020B0604020202020204" pitchFamily="34" charset="0"/>
              <a:buChar char="•"/>
            </a:pPr>
            <a:endParaRPr lang="en-US" sz="1800" dirty="0"/>
          </a:p>
        </p:txBody>
      </p:sp>
    </p:spTree>
    <p:extLst>
      <p:ext uri="{BB962C8B-B14F-4D97-AF65-F5344CB8AC3E}">
        <p14:creationId xmlns:p14="http://schemas.microsoft.com/office/powerpoint/2010/main" val="165096903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98619" y="374901"/>
            <a:ext cx="8144267" cy="1018033"/>
          </a:xfrm>
        </p:spPr>
        <p:txBody>
          <a:bodyPr>
            <a:normAutofit/>
          </a:bodyPr>
          <a:lstStyle/>
          <a:p>
            <a:pPr algn="l"/>
            <a:r>
              <a:rPr lang="en-US" dirty="0"/>
              <a:t>Workflow</a:t>
            </a:r>
          </a:p>
        </p:txBody>
      </p:sp>
      <p:sp>
        <p:nvSpPr>
          <p:cNvPr id="3" name="Content Placeholder 2">
            <a:extLst>
              <a:ext uri="{FF2B5EF4-FFF2-40B4-BE49-F238E27FC236}">
                <a16:creationId xmlns:a16="http://schemas.microsoft.com/office/drawing/2014/main" id="{6D96CB6D-2A2A-4768-B513-9EB6A954B7CC}"/>
              </a:ext>
            </a:extLst>
          </p:cNvPr>
          <p:cNvSpPr>
            <a:spLocks noGrp="1"/>
          </p:cNvSpPr>
          <p:nvPr>
            <p:ph idx="1"/>
          </p:nvPr>
        </p:nvSpPr>
        <p:spPr/>
        <p:txBody>
          <a:bodyPr>
            <a:normAutofit/>
          </a:bodyPr>
          <a:lstStyle/>
          <a:p>
            <a:pPr lvl="1"/>
            <a:r>
              <a:rPr lang="en-US" sz="3200" dirty="0"/>
              <a:t>Accessibility to Jobs:</a:t>
            </a:r>
          </a:p>
          <a:p>
            <a:pPr lvl="2"/>
            <a:r>
              <a:rPr lang="en-US" sz="2400" dirty="0"/>
              <a:t>LODES data aggregation and filtering to City of Dallas Census Block Groups</a:t>
            </a:r>
          </a:p>
          <a:p>
            <a:pPr lvl="2"/>
            <a:r>
              <a:rPr lang="en-US" sz="2400" dirty="0"/>
              <a:t>Open Trip Planner to compute duration of travel by Car and by Walk, Transit</a:t>
            </a:r>
          </a:p>
          <a:p>
            <a:pPr lvl="2"/>
            <a:r>
              <a:rPr lang="en-US" sz="2400" dirty="0"/>
              <a:t>Aggregation to compute % accessibility from each Census Block Group and mapping</a:t>
            </a:r>
          </a:p>
        </p:txBody>
      </p:sp>
    </p:spTree>
    <p:extLst>
      <p:ext uri="{BB962C8B-B14F-4D97-AF65-F5344CB8AC3E}">
        <p14:creationId xmlns:p14="http://schemas.microsoft.com/office/powerpoint/2010/main" val="1101633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98619" y="374901"/>
            <a:ext cx="8144267" cy="1018033"/>
          </a:xfrm>
        </p:spPr>
        <p:txBody>
          <a:bodyPr>
            <a:normAutofit/>
          </a:bodyPr>
          <a:lstStyle/>
          <a:p>
            <a:pPr algn="l"/>
            <a:r>
              <a:rPr lang="en-US" dirty="0"/>
              <a:t>Workflow</a:t>
            </a:r>
          </a:p>
        </p:txBody>
      </p:sp>
      <p:sp>
        <p:nvSpPr>
          <p:cNvPr id="3" name="Content Placeholder 2">
            <a:extLst>
              <a:ext uri="{FF2B5EF4-FFF2-40B4-BE49-F238E27FC236}">
                <a16:creationId xmlns:a16="http://schemas.microsoft.com/office/drawing/2014/main" id="{6D96CB6D-2A2A-4768-B513-9EB6A954B7CC}"/>
              </a:ext>
            </a:extLst>
          </p:cNvPr>
          <p:cNvSpPr>
            <a:spLocks noGrp="1"/>
          </p:cNvSpPr>
          <p:nvPr>
            <p:ph idx="1"/>
          </p:nvPr>
        </p:nvSpPr>
        <p:spPr/>
        <p:txBody>
          <a:bodyPr>
            <a:normAutofit/>
          </a:bodyPr>
          <a:lstStyle/>
          <a:p>
            <a:pPr lvl="1"/>
            <a:r>
              <a:rPr lang="en-US" sz="3200" dirty="0"/>
              <a:t>Accessibility to Other Resources:</a:t>
            </a:r>
          </a:p>
          <a:p>
            <a:pPr lvl="2"/>
            <a:r>
              <a:rPr lang="en-US" sz="2400" dirty="0"/>
              <a:t>Location information for WIC centers, grocery stores, healthcare from themap.io and google maps</a:t>
            </a:r>
          </a:p>
          <a:p>
            <a:pPr lvl="2"/>
            <a:r>
              <a:rPr lang="en-US" sz="2400" dirty="0"/>
              <a:t>Open Trip Planner to compute duration of travel by Car and by Walk, Transit</a:t>
            </a:r>
          </a:p>
          <a:p>
            <a:pPr lvl="2"/>
            <a:r>
              <a:rPr lang="en-US" sz="2400" dirty="0"/>
              <a:t>Mapping accessibility from each Census Block Group to various resources</a:t>
            </a:r>
          </a:p>
        </p:txBody>
      </p:sp>
    </p:spTree>
    <p:extLst>
      <p:ext uri="{BB962C8B-B14F-4D97-AF65-F5344CB8AC3E}">
        <p14:creationId xmlns:p14="http://schemas.microsoft.com/office/powerpoint/2010/main" val="2317406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412459" y="232658"/>
            <a:ext cx="3100136" cy="1613004"/>
          </a:xfrm>
        </p:spPr>
        <p:txBody>
          <a:bodyPr>
            <a:normAutofit fontScale="90000"/>
          </a:bodyPr>
          <a:lstStyle/>
          <a:p>
            <a:r>
              <a:rPr lang="en-US" sz="3600" dirty="0"/>
              <a:t>% Accessibility of Jobs within 30 Mins by Transit</a:t>
            </a:r>
          </a:p>
        </p:txBody>
      </p:sp>
      <p:cxnSp>
        <p:nvCxnSpPr>
          <p:cNvPr id="12" name="Straight Connector 11">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7432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B6F0C5E5-F8A4-4B14-844A-38DDD0A7DD0E}"/>
              </a:ext>
            </a:extLst>
          </p:cNvPr>
          <p:cNvPicPr>
            <a:picLocks noChangeAspect="1"/>
          </p:cNvPicPr>
          <p:nvPr/>
        </p:nvPicPr>
        <p:blipFill>
          <a:blip r:embed="rId2"/>
          <a:stretch>
            <a:fillRect/>
          </a:stretch>
        </p:blipFill>
        <p:spPr>
          <a:xfrm>
            <a:off x="4670992" y="-24844"/>
            <a:ext cx="7515324" cy="6882845"/>
          </a:xfrm>
          <a:prstGeom prst="rect">
            <a:avLst/>
          </a:prstGeom>
        </p:spPr>
      </p:pic>
      <p:graphicFrame>
        <p:nvGraphicFramePr>
          <p:cNvPr id="7" name="Content Placeholder 5">
            <a:extLst>
              <a:ext uri="{FF2B5EF4-FFF2-40B4-BE49-F238E27FC236}">
                <a16:creationId xmlns:a16="http://schemas.microsoft.com/office/drawing/2014/main" id="{CDE7C6D3-0E18-41B0-A0BE-E8437842C1DA}"/>
              </a:ext>
            </a:extLst>
          </p:cNvPr>
          <p:cNvGraphicFramePr>
            <a:graphicFrameLocks noGrp="1"/>
          </p:cNvGraphicFramePr>
          <p:nvPr>
            <p:ph idx="1"/>
            <p:extLst>
              <p:ext uri="{D42A27DB-BD31-4B8C-83A1-F6EECF244321}">
                <p14:modId xmlns:p14="http://schemas.microsoft.com/office/powerpoint/2010/main" val="72648842"/>
              </p:ext>
            </p:extLst>
          </p:nvPr>
        </p:nvGraphicFramePr>
        <p:xfrm>
          <a:off x="442132" y="2866142"/>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28787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412459" y="232658"/>
            <a:ext cx="3100136" cy="1613004"/>
          </a:xfrm>
        </p:spPr>
        <p:txBody>
          <a:bodyPr>
            <a:normAutofit fontScale="90000"/>
          </a:bodyPr>
          <a:lstStyle/>
          <a:p>
            <a:r>
              <a:rPr lang="en-US" sz="3600" dirty="0"/>
              <a:t>% Accessibility of Jobs within 30 Mins by Transit</a:t>
            </a:r>
          </a:p>
        </p:txBody>
      </p:sp>
      <p:cxnSp>
        <p:nvCxnSpPr>
          <p:cNvPr id="12" name="Straight Connector 11">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7432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056EE3E9-77BC-4955-AFBD-47D251366624}"/>
              </a:ext>
            </a:extLst>
          </p:cNvPr>
          <p:cNvPicPr>
            <a:picLocks noChangeAspect="1"/>
          </p:cNvPicPr>
          <p:nvPr/>
        </p:nvPicPr>
        <p:blipFill>
          <a:blip r:embed="rId2"/>
          <a:stretch>
            <a:fillRect/>
          </a:stretch>
        </p:blipFill>
        <p:spPr>
          <a:xfrm>
            <a:off x="5022368" y="3793"/>
            <a:ext cx="7176304" cy="6858000"/>
          </a:xfrm>
          <a:prstGeom prst="rect">
            <a:avLst/>
          </a:prstGeom>
        </p:spPr>
      </p:pic>
      <p:sp>
        <p:nvSpPr>
          <p:cNvPr id="5" name="Content Placeholder 4">
            <a:extLst>
              <a:ext uri="{FF2B5EF4-FFF2-40B4-BE49-F238E27FC236}">
                <a16:creationId xmlns:a16="http://schemas.microsoft.com/office/drawing/2014/main" id="{FAE842F6-CA0D-414B-9BC8-8FC567682737}"/>
              </a:ext>
            </a:extLst>
          </p:cNvPr>
          <p:cNvSpPr>
            <a:spLocks noGrp="1"/>
          </p:cNvSpPr>
          <p:nvPr>
            <p:ph idx="1"/>
          </p:nvPr>
        </p:nvSpPr>
        <p:spPr/>
        <p:txBody>
          <a:bodyPr/>
          <a:lstStyle/>
          <a:p>
            <a:endParaRPr lang="en-US"/>
          </a:p>
        </p:txBody>
      </p:sp>
      <p:graphicFrame>
        <p:nvGraphicFramePr>
          <p:cNvPr id="11" name="Content Placeholder 5">
            <a:extLst>
              <a:ext uri="{FF2B5EF4-FFF2-40B4-BE49-F238E27FC236}">
                <a16:creationId xmlns:a16="http://schemas.microsoft.com/office/drawing/2014/main" id="{61A608A3-98D0-41EE-B9E0-82E0EF74FBF0}"/>
              </a:ext>
            </a:extLst>
          </p:cNvPr>
          <p:cNvGraphicFramePr>
            <a:graphicFrameLocks/>
          </p:cNvGraphicFramePr>
          <p:nvPr>
            <p:extLst>
              <p:ext uri="{D42A27DB-BD31-4B8C-83A1-F6EECF244321}">
                <p14:modId xmlns:p14="http://schemas.microsoft.com/office/powerpoint/2010/main" val="2339014525"/>
              </p:ext>
            </p:extLst>
          </p:nvPr>
        </p:nvGraphicFramePr>
        <p:xfrm>
          <a:off x="442132" y="2866142"/>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31942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230A27-1553-42F8-99D7-829868E13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772232D-B4D6-429F-B3D1-2D9891B85E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1AAF711-D83D-4818-8BC0-23FC9215E7E8}"/>
              </a:ext>
            </a:extLst>
          </p:cNvPr>
          <p:cNvSpPr>
            <a:spLocks noGrp="1"/>
          </p:cNvSpPr>
          <p:nvPr>
            <p:ph type="title"/>
          </p:nvPr>
        </p:nvSpPr>
        <p:spPr>
          <a:xfrm>
            <a:off x="965030" y="963997"/>
            <a:ext cx="3254691" cy="4938361"/>
          </a:xfrm>
        </p:spPr>
        <p:txBody>
          <a:bodyPr anchor="ctr">
            <a:normAutofit/>
          </a:bodyPr>
          <a:lstStyle/>
          <a:p>
            <a:pPr algn="r"/>
            <a:r>
              <a:rPr lang="en-US" sz="4400" dirty="0"/>
              <a:t>Accessibility of Jobs within 30 Mins Insights</a:t>
            </a:r>
          </a:p>
        </p:txBody>
      </p:sp>
      <p:cxnSp>
        <p:nvCxnSpPr>
          <p:cNvPr id="12" name="Straight Connector 11">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0251"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84C60F-37D6-41BD-82FE-E6692211101B}"/>
              </a:ext>
            </a:extLst>
          </p:cNvPr>
          <p:cNvSpPr>
            <a:spLocks noGrp="1"/>
          </p:cNvSpPr>
          <p:nvPr>
            <p:ph idx="1"/>
          </p:nvPr>
        </p:nvSpPr>
        <p:spPr>
          <a:xfrm>
            <a:off x="5134882" y="963507"/>
            <a:ext cx="6135097" cy="4938851"/>
          </a:xfrm>
        </p:spPr>
        <p:txBody>
          <a:bodyPr anchor="ctr">
            <a:normAutofit/>
          </a:bodyPr>
          <a:lstStyle/>
          <a:p>
            <a:pPr algn="ctr">
              <a:buFont typeface="Wingdings" panose="05000000000000000000" pitchFamily="2" charset="2"/>
              <a:buChar char="v"/>
            </a:pPr>
            <a:endParaRPr lang="en-US" sz="1800" dirty="0"/>
          </a:p>
          <a:p>
            <a:pPr algn="ctr">
              <a:buFont typeface="Wingdings" panose="05000000000000000000" pitchFamily="2" charset="2"/>
              <a:buChar char="v"/>
            </a:pPr>
            <a:br>
              <a:rPr lang="en-US" sz="1800" dirty="0"/>
            </a:br>
            <a:r>
              <a:rPr lang="en-US" sz="1800" dirty="0"/>
              <a:t>The maximum percentage of jobs that can be accessed with 30mins by transit is 27% for segment wages below $3333/month.</a:t>
            </a:r>
          </a:p>
          <a:p>
            <a:pPr algn="ctr">
              <a:buFont typeface="Wingdings" panose="05000000000000000000" pitchFamily="2" charset="2"/>
              <a:buChar char="v"/>
            </a:pPr>
            <a:br>
              <a:rPr lang="en-US" sz="1800" dirty="0"/>
            </a:br>
            <a:r>
              <a:rPr lang="en-US" sz="1800" dirty="0"/>
              <a:t>The maximum percentage of jobs that can be accessed with 30mins by transit is 37% for segment wages $3333/month and above.</a:t>
            </a:r>
          </a:p>
          <a:p>
            <a:pPr algn="ctr">
              <a:buFont typeface="Wingdings" panose="05000000000000000000" pitchFamily="2" charset="2"/>
              <a:buChar char="v"/>
            </a:pPr>
            <a:r>
              <a:rPr lang="en-US" sz="1800" dirty="0"/>
              <a:t> </a:t>
            </a:r>
          </a:p>
          <a:p>
            <a:pPr marL="0" indent="0" algn="ctr">
              <a:buNone/>
            </a:pPr>
            <a:r>
              <a:rPr lang="en-US" sz="1800" dirty="0"/>
              <a:t>Most of the area have job accessibility between 25% to 35% for both the segments.</a:t>
            </a:r>
          </a:p>
          <a:p>
            <a:pPr marL="0" indent="0" algn="ctr">
              <a:buNone/>
            </a:pPr>
            <a:endParaRPr lang="en-US" sz="1800" dirty="0"/>
          </a:p>
          <a:p>
            <a:pPr>
              <a:buFont typeface="Arial" panose="020B0604020202020204" pitchFamily="34" charset="0"/>
              <a:buChar char="•"/>
            </a:pPr>
            <a:endParaRPr lang="en-US" sz="1800" dirty="0"/>
          </a:p>
        </p:txBody>
      </p:sp>
    </p:spTree>
    <p:extLst>
      <p:ext uri="{BB962C8B-B14F-4D97-AF65-F5344CB8AC3E}">
        <p14:creationId xmlns:p14="http://schemas.microsoft.com/office/powerpoint/2010/main" val="401740596"/>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412459" y="232658"/>
            <a:ext cx="3100136" cy="1613004"/>
          </a:xfrm>
        </p:spPr>
        <p:txBody>
          <a:bodyPr>
            <a:normAutofit fontScale="90000"/>
          </a:bodyPr>
          <a:lstStyle/>
          <a:p>
            <a:r>
              <a:rPr lang="en-US" sz="3600" dirty="0"/>
              <a:t>% Accessibility of Jobs within 60 Mins by Transit</a:t>
            </a:r>
          </a:p>
        </p:txBody>
      </p:sp>
      <p:cxnSp>
        <p:nvCxnSpPr>
          <p:cNvPr id="12" name="Straight Connector 11">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7432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AF09E807-CF0D-40B8-B88E-C333EC56D09B}"/>
              </a:ext>
            </a:extLst>
          </p:cNvPr>
          <p:cNvPicPr>
            <a:picLocks noChangeAspect="1"/>
          </p:cNvPicPr>
          <p:nvPr/>
        </p:nvPicPr>
        <p:blipFill>
          <a:blip r:embed="rId2"/>
          <a:stretch>
            <a:fillRect/>
          </a:stretch>
        </p:blipFill>
        <p:spPr>
          <a:xfrm>
            <a:off x="4817606" y="1"/>
            <a:ext cx="7373290" cy="6861792"/>
          </a:xfrm>
          <a:prstGeom prst="rect">
            <a:avLst/>
          </a:prstGeom>
        </p:spPr>
      </p:pic>
      <p:graphicFrame>
        <p:nvGraphicFramePr>
          <p:cNvPr id="8" name="Content Placeholder 5">
            <a:extLst>
              <a:ext uri="{FF2B5EF4-FFF2-40B4-BE49-F238E27FC236}">
                <a16:creationId xmlns:a16="http://schemas.microsoft.com/office/drawing/2014/main" id="{02A00BD6-E0BC-47D3-930B-D0BB1BDE28D9}"/>
              </a:ext>
            </a:extLst>
          </p:cNvPr>
          <p:cNvGraphicFramePr>
            <a:graphicFrameLocks noGrp="1"/>
          </p:cNvGraphicFramePr>
          <p:nvPr>
            <p:ph idx="1"/>
            <p:extLst>
              <p:ext uri="{D42A27DB-BD31-4B8C-83A1-F6EECF244321}">
                <p14:modId xmlns:p14="http://schemas.microsoft.com/office/powerpoint/2010/main" val="88577566"/>
              </p:ext>
            </p:extLst>
          </p:nvPr>
        </p:nvGraphicFramePr>
        <p:xfrm>
          <a:off x="515439" y="2866381"/>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5603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B09B30-9386-475E-AC8E-1668EEFDA87B}"/>
              </a:ext>
            </a:extLst>
          </p:cNvPr>
          <p:cNvSpPr>
            <a:spLocks noGrp="1"/>
          </p:cNvSpPr>
          <p:nvPr>
            <p:ph type="title"/>
          </p:nvPr>
        </p:nvSpPr>
        <p:spPr>
          <a:xfrm>
            <a:off x="412459" y="232658"/>
            <a:ext cx="3100136" cy="1613004"/>
          </a:xfrm>
        </p:spPr>
        <p:txBody>
          <a:bodyPr>
            <a:normAutofit fontScale="90000"/>
          </a:bodyPr>
          <a:lstStyle/>
          <a:p>
            <a:r>
              <a:rPr lang="en-US" sz="3600" dirty="0"/>
              <a:t>% Accessibility of Jobs within 60 Mins by Transit</a:t>
            </a:r>
          </a:p>
        </p:txBody>
      </p:sp>
      <p:cxnSp>
        <p:nvCxnSpPr>
          <p:cNvPr id="12" name="Straight Connector 11">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7432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E22DC09A-EB3F-404F-B86D-70F9B39721BC}"/>
              </a:ext>
            </a:extLst>
          </p:cNvPr>
          <p:cNvPicPr>
            <a:picLocks noChangeAspect="1"/>
          </p:cNvPicPr>
          <p:nvPr/>
        </p:nvPicPr>
        <p:blipFill>
          <a:blip r:embed="rId2"/>
          <a:stretch>
            <a:fillRect/>
          </a:stretch>
        </p:blipFill>
        <p:spPr>
          <a:xfrm>
            <a:off x="5001209" y="-2465"/>
            <a:ext cx="7192506" cy="6864258"/>
          </a:xfrm>
          <a:prstGeom prst="rect">
            <a:avLst/>
          </a:prstGeom>
        </p:spPr>
      </p:pic>
      <p:sp>
        <p:nvSpPr>
          <p:cNvPr id="4" name="Content Placeholder 3">
            <a:extLst>
              <a:ext uri="{FF2B5EF4-FFF2-40B4-BE49-F238E27FC236}">
                <a16:creationId xmlns:a16="http://schemas.microsoft.com/office/drawing/2014/main" id="{24709A6C-0595-4E48-BC2A-455340AEC39C}"/>
              </a:ext>
            </a:extLst>
          </p:cNvPr>
          <p:cNvSpPr>
            <a:spLocks noGrp="1"/>
          </p:cNvSpPr>
          <p:nvPr>
            <p:ph idx="1"/>
          </p:nvPr>
        </p:nvSpPr>
        <p:spPr/>
        <p:txBody>
          <a:bodyPr/>
          <a:lstStyle/>
          <a:p>
            <a:endParaRPr lang="en-US"/>
          </a:p>
        </p:txBody>
      </p:sp>
      <p:graphicFrame>
        <p:nvGraphicFramePr>
          <p:cNvPr id="9" name="Content Placeholder 5">
            <a:extLst>
              <a:ext uri="{FF2B5EF4-FFF2-40B4-BE49-F238E27FC236}">
                <a16:creationId xmlns:a16="http://schemas.microsoft.com/office/drawing/2014/main" id="{D0EB887D-034E-48D2-B712-FDB639900D52}"/>
              </a:ext>
            </a:extLst>
          </p:cNvPr>
          <p:cNvGraphicFramePr>
            <a:graphicFrameLocks/>
          </p:cNvGraphicFramePr>
          <p:nvPr>
            <p:extLst>
              <p:ext uri="{D42A27DB-BD31-4B8C-83A1-F6EECF244321}">
                <p14:modId xmlns:p14="http://schemas.microsoft.com/office/powerpoint/2010/main" val="3962882945"/>
              </p:ext>
            </p:extLst>
          </p:nvPr>
        </p:nvGraphicFramePr>
        <p:xfrm>
          <a:off x="515439" y="2866381"/>
          <a:ext cx="3649662"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4959489"/>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E3DA18C2-75F1-4980-A5F0-165F6F71DE6D}"/>
    </a:ext>
  </a:extLst>
</a:theme>
</file>

<file path=docProps/app.xml><?xml version="1.0" encoding="utf-8"?>
<Properties xmlns="http://schemas.openxmlformats.org/officeDocument/2006/extended-properties" xmlns:vt="http://schemas.openxmlformats.org/officeDocument/2006/docPropsVTypes">
  <TotalTime>93</TotalTime>
  <Words>786</Words>
  <Application>Microsoft Office PowerPoint</Application>
  <PresentationFormat>Widescreen</PresentationFormat>
  <Paragraphs>219</Paragraphs>
  <Slides>29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新細明體</vt:lpstr>
      <vt:lpstr>Arial</vt:lpstr>
      <vt:lpstr>Calibri</vt:lpstr>
      <vt:lpstr>Calibri Light</vt:lpstr>
      <vt:lpstr>Wingdings</vt:lpstr>
      <vt:lpstr>Retrospect</vt:lpstr>
      <vt:lpstr>Data for Good</vt:lpstr>
      <vt:lpstr>Outline</vt:lpstr>
      <vt:lpstr>Workflow</vt:lpstr>
      <vt:lpstr>Workflow</vt:lpstr>
      <vt:lpstr>% Accessibility of Jobs within 30 Mins by Transit</vt:lpstr>
      <vt:lpstr>% Accessibility of Jobs within 30 Mins by Transit</vt:lpstr>
      <vt:lpstr>Accessibility of Jobs within 30 Mins Insights</vt:lpstr>
      <vt:lpstr>% Accessibility of Jobs within 60 Mins by Transit</vt:lpstr>
      <vt:lpstr>% Accessibility of Jobs within 60 Mins by Transit</vt:lpstr>
      <vt:lpstr>Accessibility of Jobs within 60 Mins Insights</vt:lpstr>
      <vt:lpstr>% Accessibility of Jobs within 30 Mins by Car</vt:lpstr>
      <vt:lpstr>% Accessibility of Jobs within 60 Mins by Car</vt:lpstr>
      <vt:lpstr>Procedures for Other Resources </vt:lpstr>
      <vt:lpstr>Population</vt:lpstr>
      <vt:lpstr>Q4. Groceries By Car</vt:lpstr>
      <vt:lpstr>Q4. Groceries By Transit</vt:lpstr>
      <vt:lpstr>Groceries Insights</vt:lpstr>
      <vt:lpstr>Groceries Insights</vt:lpstr>
      <vt:lpstr>Q5. Women’s Clinic By Car</vt:lpstr>
      <vt:lpstr>Q5. Women’s Clinic By Transit</vt:lpstr>
      <vt:lpstr>Combination Map</vt:lpstr>
      <vt:lpstr>Women’s Clinic Insights</vt:lpstr>
      <vt:lpstr>Q6. Basic Medical Clinic By Car</vt:lpstr>
      <vt:lpstr>Q6. Basic Medical Clinic By Transit</vt:lpstr>
      <vt:lpstr>Basic Medical Clinic Insights</vt:lpstr>
      <vt:lpstr>Q7. WIC By Car</vt:lpstr>
      <vt:lpstr>Q7. WIC By Transit</vt:lpstr>
      <vt:lpstr>Q7. WIC By Transit</vt:lpstr>
      <vt:lpstr>WIC Insights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for Good</dc:title>
  <dc:creator>Chung-Min Chen</dc:creator>
  <cp:lastModifiedBy>Chung-Min Chen</cp:lastModifiedBy>
  <cp:revision>6</cp:revision>
  <dcterms:created xsi:type="dcterms:W3CDTF">2019-04-09T18:48:59Z</dcterms:created>
  <dcterms:modified xsi:type="dcterms:W3CDTF">2019-04-09T20:22:12Z</dcterms:modified>
</cp:coreProperties>
</file>